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5"/>
  </p:notesMasterIdLst>
  <p:sldIdLst>
    <p:sldId id="256" r:id="rId2"/>
    <p:sldId id="257" r:id="rId3"/>
    <p:sldId id="258" r:id="rId4"/>
    <p:sldId id="271" r:id="rId5"/>
    <p:sldId id="259" r:id="rId6"/>
    <p:sldId id="260" r:id="rId7"/>
    <p:sldId id="261" r:id="rId8"/>
    <p:sldId id="262" r:id="rId9"/>
    <p:sldId id="263" r:id="rId10"/>
    <p:sldId id="264" r:id="rId11"/>
    <p:sldId id="265" r:id="rId12"/>
    <p:sldId id="266" r:id="rId13"/>
    <p:sldId id="272" r:id="rId14"/>
  </p:sldIdLst>
  <p:sldSz cx="19010313" cy="10693400"/>
  <p:notesSz cx="7556500" cy="106934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4">
          <p15:clr>
            <a:srgbClr val="A4A3A4"/>
          </p15:clr>
        </p15:guide>
        <p15:guide id="2" pos="11124">
          <p15:clr>
            <a:srgbClr val="A4A3A4"/>
          </p15:clr>
        </p15:guide>
        <p15:guide id="3" orient="horz" pos="6344">
          <p15:clr>
            <a:srgbClr val="A4A3A4"/>
          </p15:clr>
        </p15:guide>
        <p15:guide id="4" pos="61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2EA208-80EA-4F64-9D0A-CF2D97118D81}">
  <a:tblStyle styleId="{AE2EA208-80EA-4F64-9D0A-CF2D97118D81}"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2" d="100"/>
          <a:sy n="52" d="100"/>
        </p:scale>
        <p:origin x="734" y="67"/>
      </p:cViewPr>
      <p:guideLst>
        <p:guide orient="horz" pos="344"/>
        <p:guide pos="11124"/>
        <p:guide orient="horz" pos="6344"/>
        <p:guide pos="61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png>
</file>

<file path=ppt/media/image19.png>
</file>

<file path=ppt/media/image2.png>
</file>

<file path=ppt/media/image20.jpeg>
</file>

<file path=ppt/media/image21.png>
</file>

<file path=ppt/media/image22.jpeg>
</file>

<file path=ppt/media/image23.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275013" cy="536575"/>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4279900" y="0"/>
            <a:ext cx="3275013" cy="536575"/>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755650" y="5146675"/>
            <a:ext cx="6045200" cy="42100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10156825"/>
            <a:ext cx="3275013" cy="536575"/>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4279900" y="10156825"/>
            <a:ext cx="3275013" cy="536575"/>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755650" y="5146675"/>
            <a:ext cx="6045200" cy="42100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4279900" y="10156825"/>
            <a:ext cx="3275013" cy="536575"/>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9: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36" name="Google Shape;236;p9: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0: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54" name="Google Shape;254;p10: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p11: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72" name="Google Shape;272;p11: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p17: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77" name="Google Shape;377;p17: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2: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 name="Google Shape;114;p2: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3: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1" name="Google Shape;131;p3: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16: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360" name="Google Shape;360;p16: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4: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8" name="Google Shape;148;p4: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5: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6" name="Google Shape;166;p5: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p6: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4" name="Google Shape;184;p6: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p7: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1" name="Google Shape;201;p7: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8:notes"/>
          <p:cNvSpPr txBox="1">
            <a:spLocks noGrp="1"/>
          </p:cNvSpPr>
          <p:nvPr>
            <p:ph type="body" idx="1"/>
          </p:nvPr>
        </p:nvSpPr>
        <p:spPr>
          <a:xfrm>
            <a:off x="755650" y="5146675"/>
            <a:ext cx="6045200" cy="42100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8" name="Google Shape;218;p8:notes"/>
          <p:cNvSpPr>
            <a:spLocks noGrp="1" noRot="1" noChangeAspect="1"/>
          </p:cNvSpPr>
          <p:nvPr>
            <p:ph type="sldImg" idx="2"/>
          </p:nvPr>
        </p:nvSpPr>
        <p:spPr>
          <a:xfrm>
            <a:off x="571500" y="1336675"/>
            <a:ext cx="6413500" cy="3608388"/>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2"/>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1306959" y="569326"/>
            <a:ext cx="16396395" cy="206689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6112725" y="-1959143"/>
            <a:ext cx="6784864" cy="1639639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59"/>
              </a:spcBef>
              <a:spcAft>
                <a:spcPts val="0"/>
              </a:spcAft>
              <a:buClr>
                <a:schemeClr val="dk1"/>
              </a:buClr>
              <a:buSzPts val="1800"/>
              <a:buChar char="•"/>
              <a:defRPr/>
            </a:lvl1pPr>
            <a:lvl2pPr marL="914400" lvl="1" indent="-342900" algn="l">
              <a:lnSpc>
                <a:spcPct val="90000"/>
              </a:lnSpc>
              <a:spcBef>
                <a:spcPts val="780"/>
              </a:spcBef>
              <a:spcAft>
                <a:spcPts val="0"/>
              </a:spcAft>
              <a:buClr>
                <a:schemeClr val="dk1"/>
              </a:buClr>
              <a:buSzPts val="1800"/>
              <a:buChar char="•"/>
              <a:defRPr/>
            </a:lvl2pPr>
            <a:lvl3pPr marL="1371600" lvl="2" indent="-342900" algn="l">
              <a:lnSpc>
                <a:spcPct val="90000"/>
              </a:lnSpc>
              <a:spcBef>
                <a:spcPts val="780"/>
              </a:spcBef>
              <a:spcAft>
                <a:spcPts val="0"/>
              </a:spcAft>
              <a:buClr>
                <a:schemeClr val="dk1"/>
              </a:buClr>
              <a:buSzPts val="1800"/>
              <a:buChar char="•"/>
              <a:defRPr/>
            </a:lvl3pPr>
            <a:lvl4pPr marL="1828800" lvl="3" indent="-342900" algn="l">
              <a:lnSpc>
                <a:spcPct val="90000"/>
              </a:lnSpc>
              <a:spcBef>
                <a:spcPts val="780"/>
              </a:spcBef>
              <a:spcAft>
                <a:spcPts val="0"/>
              </a:spcAft>
              <a:buClr>
                <a:schemeClr val="dk1"/>
              </a:buClr>
              <a:buSzPts val="1800"/>
              <a:buChar char="•"/>
              <a:defRPr/>
            </a:lvl4pPr>
            <a:lvl5pPr marL="2286000" lvl="4" indent="-342900" algn="l">
              <a:lnSpc>
                <a:spcPct val="90000"/>
              </a:lnSpc>
              <a:spcBef>
                <a:spcPts val="780"/>
              </a:spcBef>
              <a:spcAft>
                <a:spcPts val="0"/>
              </a:spcAft>
              <a:buClr>
                <a:schemeClr val="dk1"/>
              </a:buClr>
              <a:buSzPts val="1800"/>
              <a:buChar char="•"/>
              <a:defRPr/>
            </a:lvl5pPr>
            <a:lvl6pPr marL="2743200" lvl="5" indent="-342900" algn="l">
              <a:lnSpc>
                <a:spcPct val="90000"/>
              </a:lnSpc>
              <a:spcBef>
                <a:spcPts val="780"/>
              </a:spcBef>
              <a:spcAft>
                <a:spcPts val="0"/>
              </a:spcAft>
              <a:buClr>
                <a:schemeClr val="dk1"/>
              </a:buClr>
              <a:buSzPts val="1800"/>
              <a:buChar char="•"/>
              <a:defRPr/>
            </a:lvl6pPr>
            <a:lvl7pPr marL="3200400" lvl="6" indent="-342900" algn="l">
              <a:lnSpc>
                <a:spcPct val="90000"/>
              </a:lnSpc>
              <a:spcBef>
                <a:spcPts val="780"/>
              </a:spcBef>
              <a:spcAft>
                <a:spcPts val="0"/>
              </a:spcAft>
              <a:buClr>
                <a:schemeClr val="dk1"/>
              </a:buClr>
              <a:buSzPts val="1800"/>
              <a:buChar char="•"/>
              <a:defRPr/>
            </a:lvl7pPr>
            <a:lvl8pPr marL="3657600" lvl="7" indent="-342900" algn="l">
              <a:lnSpc>
                <a:spcPct val="90000"/>
              </a:lnSpc>
              <a:spcBef>
                <a:spcPts val="780"/>
              </a:spcBef>
              <a:spcAft>
                <a:spcPts val="0"/>
              </a:spcAft>
              <a:buClr>
                <a:schemeClr val="dk1"/>
              </a:buClr>
              <a:buSzPts val="1800"/>
              <a:buChar char="•"/>
              <a:defRPr/>
            </a:lvl8pPr>
            <a:lvl9pPr marL="4114800" lvl="8" indent="-342900" algn="l">
              <a:lnSpc>
                <a:spcPct val="90000"/>
              </a:lnSpc>
              <a:spcBef>
                <a:spcPts val="78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11122724" y="3050857"/>
            <a:ext cx="9062162" cy="409909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2805712" y="-929427"/>
            <a:ext cx="9062162" cy="12059667"/>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59"/>
              </a:spcBef>
              <a:spcAft>
                <a:spcPts val="0"/>
              </a:spcAft>
              <a:buClr>
                <a:schemeClr val="dk1"/>
              </a:buClr>
              <a:buSzPts val="1800"/>
              <a:buChar char="•"/>
              <a:defRPr/>
            </a:lvl1pPr>
            <a:lvl2pPr marL="914400" lvl="1" indent="-342900" algn="l">
              <a:lnSpc>
                <a:spcPct val="90000"/>
              </a:lnSpc>
              <a:spcBef>
                <a:spcPts val="780"/>
              </a:spcBef>
              <a:spcAft>
                <a:spcPts val="0"/>
              </a:spcAft>
              <a:buClr>
                <a:schemeClr val="dk1"/>
              </a:buClr>
              <a:buSzPts val="1800"/>
              <a:buChar char="•"/>
              <a:defRPr/>
            </a:lvl2pPr>
            <a:lvl3pPr marL="1371600" lvl="2" indent="-342900" algn="l">
              <a:lnSpc>
                <a:spcPct val="90000"/>
              </a:lnSpc>
              <a:spcBef>
                <a:spcPts val="780"/>
              </a:spcBef>
              <a:spcAft>
                <a:spcPts val="0"/>
              </a:spcAft>
              <a:buClr>
                <a:schemeClr val="dk1"/>
              </a:buClr>
              <a:buSzPts val="1800"/>
              <a:buChar char="•"/>
              <a:defRPr/>
            </a:lvl3pPr>
            <a:lvl4pPr marL="1828800" lvl="3" indent="-342900" algn="l">
              <a:lnSpc>
                <a:spcPct val="90000"/>
              </a:lnSpc>
              <a:spcBef>
                <a:spcPts val="780"/>
              </a:spcBef>
              <a:spcAft>
                <a:spcPts val="0"/>
              </a:spcAft>
              <a:buClr>
                <a:schemeClr val="dk1"/>
              </a:buClr>
              <a:buSzPts val="1800"/>
              <a:buChar char="•"/>
              <a:defRPr/>
            </a:lvl4pPr>
            <a:lvl5pPr marL="2286000" lvl="4" indent="-342900" algn="l">
              <a:lnSpc>
                <a:spcPct val="90000"/>
              </a:lnSpc>
              <a:spcBef>
                <a:spcPts val="780"/>
              </a:spcBef>
              <a:spcAft>
                <a:spcPts val="0"/>
              </a:spcAft>
              <a:buClr>
                <a:schemeClr val="dk1"/>
              </a:buClr>
              <a:buSzPts val="1800"/>
              <a:buChar char="•"/>
              <a:defRPr/>
            </a:lvl5pPr>
            <a:lvl6pPr marL="2743200" lvl="5" indent="-342900" algn="l">
              <a:lnSpc>
                <a:spcPct val="90000"/>
              </a:lnSpc>
              <a:spcBef>
                <a:spcPts val="780"/>
              </a:spcBef>
              <a:spcAft>
                <a:spcPts val="0"/>
              </a:spcAft>
              <a:buClr>
                <a:schemeClr val="dk1"/>
              </a:buClr>
              <a:buSzPts val="1800"/>
              <a:buChar char="•"/>
              <a:defRPr/>
            </a:lvl6pPr>
            <a:lvl7pPr marL="3200400" lvl="6" indent="-342900" algn="l">
              <a:lnSpc>
                <a:spcPct val="90000"/>
              </a:lnSpc>
              <a:spcBef>
                <a:spcPts val="780"/>
              </a:spcBef>
              <a:spcAft>
                <a:spcPts val="0"/>
              </a:spcAft>
              <a:buClr>
                <a:schemeClr val="dk1"/>
              </a:buClr>
              <a:buSzPts val="1800"/>
              <a:buChar char="•"/>
              <a:defRPr/>
            </a:lvl7pPr>
            <a:lvl8pPr marL="3657600" lvl="7" indent="-342900" algn="l">
              <a:lnSpc>
                <a:spcPct val="90000"/>
              </a:lnSpc>
              <a:spcBef>
                <a:spcPts val="780"/>
              </a:spcBef>
              <a:spcAft>
                <a:spcPts val="0"/>
              </a:spcAft>
              <a:buClr>
                <a:schemeClr val="dk1"/>
              </a:buClr>
              <a:buSzPts val="1800"/>
              <a:buChar char="•"/>
              <a:defRPr/>
            </a:lvl8pPr>
            <a:lvl9pPr marL="4114800" lvl="8" indent="-342900" algn="l">
              <a:lnSpc>
                <a:spcPct val="90000"/>
              </a:lnSpc>
              <a:spcBef>
                <a:spcPts val="78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9"/>
        <p:cNvGrpSpPr/>
        <p:nvPr/>
      </p:nvGrpSpPr>
      <p:grpSpPr>
        <a:xfrm>
          <a:off x="0" y="0"/>
          <a:ext cx="0" cy="0"/>
          <a:chOff x="0" y="0"/>
          <a:chExt cx="0" cy="0"/>
        </a:xfrm>
      </p:grpSpPr>
      <p:sp>
        <p:nvSpPr>
          <p:cNvPr id="20" name="Google Shape;20;p3"/>
          <p:cNvSpPr txBox="1">
            <a:spLocks noGrp="1"/>
          </p:cNvSpPr>
          <p:nvPr>
            <p:ph type="ctrTitle"/>
          </p:nvPr>
        </p:nvSpPr>
        <p:spPr>
          <a:xfrm>
            <a:off x="2376289" y="1750055"/>
            <a:ext cx="14257735" cy="3722887"/>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9355"/>
              <a:buFont typeface="Calibri"/>
              <a:buNone/>
              <a:defRPr sz="9355"/>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 name="Google Shape;21;p3"/>
          <p:cNvSpPr txBox="1">
            <a:spLocks noGrp="1"/>
          </p:cNvSpPr>
          <p:nvPr>
            <p:ph type="subTitle" idx="1"/>
          </p:nvPr>
        </p:nvSpPr>
        <p:spPr>
          <a:xfrm>
            <a:off x="2376289" y="5616511"/>
            <a:ext cx="14257735" cy="2581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559"/>
              </a:spcBef>
              <a:spcAft>
                <a:spcPts val="0"/>
              </a:spcAft>
              <a:buClr>
                <a:schemeClr val="dk1"/>
              </a:buClr>
              <a:buSzPts val="3742"/>
              <a:buNone/>
              <a:defRPr sz="3741"/>
            </a:lvl1pPr>
            <a:lvl2pPr lvl="1" algn="ctr">
              <a:lnSpc>
                <a:spcPct val="90000"/>
              </a:lnSpc>
              <a:spcBef>
                <a:spcPts val="780"/>
              </a:spcBef>
              <a:spcAft>
                <a:spcPts val="0"/>
              </a:spcAft>
              <a:buClr>
                <a:schemeClr val="dk1"/>
              </a:buClr>
              <a:buSzPts val="3118"/>
              <a:buNone/>
              <a:defRPr sz="3118"/>
            </a:lvl2pPr>
            <a:lvl3pPr lvl="2" algn="ctr">
              <a:lnSpc>
                <a:spcPct val="90000"/>
              </a:lnSpc>
              <a:spcBef>
                <a:spcPts val="780"/>
              </a:spcBef>
              <a:spcAft>
                <a:spcPts val="0"/>
              </a:spcAft>
              <a:buClr>
                <a:schemeClr val="dk1"/>
              </a:buClr>
              <a:buSzPts val="2807"/>
              <a:buNone/>
              <a:defRPr sz="2807"/>
            </a:lvl3pPr>
            <a:lvl4pPr lvl="3" algn="ctr">
              <a:lnSpc>
                <a:spcPct val="90000"/>
              </a:lnSpc>
              <a:spcBef>
                <a:spcPts val="780"/>
              </a:spcBef>
              <a:spcAft>
                <a:spcPts val="0"/>
              </a:spcAft>
              <a:buClr>
                <a:schemeClr val="dk1"/>
              </a:buClr>
              <a:buSzPts val="2495"/>
              <a:buNone/>
              <a:defRPr sz="2495"/>
            </a:lvl4pPr>
            <a:lvl5pPr lvl="4" algn="ctr">
              <a:lnSpc>
                <a:spcPct val="90000"/>
              </a:lnSpc>
              <a:spcBef>
                <a:spcPts val="780"/>
              </a:spcBef>
              <a:spcAft>
                <a:spcPts val="0"/>
              </a:spcAft>
              <a:buClr>
                <a:schemeClr val="dk1"/>
              </a:buClr>
              <a:buSzPts val="2495"/>
              <a:buNone/>
              <a:defRPr sz="2495"/>
            </a:lvl5pPr>
            <a:lvl6pPr lvl="5" algn="ctr">
              <a:lnSpc>
                <a:spcPct val="90000"/>
              </a:lnSpc>
              <a:spcBef>
                <a:spcPts val="780"/>
              </a:spcBef>
              <a:spcAft>
                <a:spcPts val="0"/>
              </a:spcAft>
              <a:buClr>
                <a:schemeClr val="dk1"/>
              </a:buClr>
              <a:buSzPts val="2495"/>
              <a:buNone/>
              <a:defRPr sz="2495"/>
            </a:lvl6pPr>
            <a:lvl7pPr lvl="6" algn="ctr">
              <a:lnSpc>
                <a:spcPct val="90000"/>
              </a:lnSpc>
              <a:spcBef>
                <a:spcPts val="780"/>
              </a:spcBef>
              <a:spcAft>
                <a:spcPts val="0"/>
              </a:spcAft>
              <a:buClr>
                <a:schemeClr val="dk1"/>
              </a:buClr>
              <a:buSzPts val="2495"/>
              <a:buNone/>
              <a:defRPr sz="2495"/>
            </a:lvl7pPr>
            <a:lvl8pPr lvl="7" algn="ctr">
              <a:lnSpc>
                <a:spcPct val="90000"/>
              </a:lnSpc>
              <a:spcBef>
                <a:spcPts val="780"/>
              </a:spcBef>
              <a:spcAft>
                <a:spcPts val="0"/>
              </a:spcAft>
              <a:buClr>
                <a:schemeClr val="dk1"/>
              </a:buClr>
              <a:buSzPts val="2495"/>
              <a:buNone/>
              <a:defRPr sz="2495"/>
            </a:lvl8pPr>
            <a:lvl9pPr lvl="8" algn="ctr">
              <a:lnSpc>
                <a:spcPct val="90000"/>
              </a:lnSpc>
              <a:spcBef>
                <a:spcPts val="780"/>
              </a:spcBef>
              <a:spcAft>
                <a:spcPts val="0"/>
              </a:spcAft>
              <a:buClr>
                <a:schemeClr val="dk1"/>
              </a:buClr>
              <a:buSzPts val="2495"/>
              <a:buNone/>
              <a:defRPr sz="2495"/>
            </a:lvl9pPr>
          </a:lstStyle>
          <a:p>
            <a:endParaRPr/>
          </a:p>
        </p:txBody>
      </p:sp>
      <p:sp>
        <p:nvSpPr>
          <p:cNvPr id="22" name="Google Shape;22;p3"/>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 name="Google Shape;24;p3"/>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5"/>
        <p:cNvGrpSpPr/>
        <p:nvPr/>
      </p:nvGrpSpPr>
      <p:grpSpPr>
        <a:xfrm>
          <a:off x="0" y="0"/>
          <a:ext cx="0" cy="0"/>
          <a:chOff x="0" y="0"/>
          <a:chExt cx="0" cy="0"/>
        </a:xfrm>
      </p:grpSpPr>
      <p:sp>
        <p:nvSpPr>
          <p:cNvPr id="26" name="Google Shape;26;p4"/>
          <p:cNvSpPr txBox="1">
            <a:spLocks noGrp="1"/>
          </p:cNvSpPr>
          <p:nvPr>
            <p:ph type="title"/>
          </p:nvPr>
        </p:nvSpPr>
        <p:spPr>
          <a:xfrm>
            <a:off x="1306959" y="569326"/>
            <a:ext cx="16396395" cy="206689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7" name="Google Shape;27;p4"/>
          <p:cNvSpPr txBox="1">
            <a:spLocks noGrp="1"/>
          </p:cNvSpPr>
          <p:nvPr>
            <p:ph type="body" idx="1"/>
          </p:nvPr>
        </p:nvSpPr>
        <p:spPr>
          <a:xfrm>
            <a:off x="1306959" y="2846623"/>
            <a:ext cx="16396395" cy="678486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59"/>
              </a:spcBef>
              <a:spcAft>
                <a:spcPts val="0"/>
              </a:spcAft>
              <a:buClr>
                <a:schemeClr val="dk1"/>
              </a:buClr>
              <a:buSzPts val="1800"/>
              <a:buChar char="•"/>
              <a:defRPr/>
            </a:lvl1pPr>
            <a:lvl2pPr marL="914400" lvl="1" indent="-342900" algn="l">
              <a:lnSpc>
                <a:spcPct val="90000"/>
              </a:lnSpc>
              <a:spcBef>
                <a:spcPts val="780"/>
              </a:spcBef>
              <a:spcAft>
                <a:spcPts val="0"/>
              </a:spcAft>
              <a:buClr>
                <a:schemeClr val="dk1"/>
              </a:buClr>
              <a:buSzPts val="1800"/>
              <a:buChar char="•"/>
              <a:defRPr/>
            </a:lvl2pPr>
            <a:lvl3pPr marL="1371600" lvl="2" indent="-342900" algn="l">
              <a:lnSpc>
                <a:spcPct val="90000"/>
              </a:lnSpc>
              <a:spcBef>
                <a:spcPts val="780"/>
              </a:spcBef>
              <a:spcAft>
                <a:spcPts val="0"/>
              </a:spcAft>
              <a:buClr>
                <a:schemeClr val="dk1"/>
              </a:buClr>
              <a:buSzPts val="1800"/>
              <a:buChar char="•"/>
              <a:defRPr/>
            </a:lvl3pPr>
            <a:lvl4pPr marL="1828800" lvl="3" indent="-342900" algn="l">
              <a:lnSpc>
                <a:spcPct val="90000"/>
              </a:lnSpc>
              <a:spcBef>
                <a:spcPts val="780"/>
              </a:spcBef>
              <a:spcAft>
                <a:spcPts val="0"/>
              </a:spcAft>
              <a:buClr>
                <a:schemeClr val="dk1"/>
              </a:buClr>
              <a:buSzPts val="1800"/>
              <a:buChar char="•"/>
              <a:defRPr/>
            </a:lvl4pPr>
            <a:lvl5pPr marL="2286000" lvl="4" indent="-342900" algn="l">
              <a:lnSpc>
                <a:spcPct val="90000"/>
              </a:lnSpc>
              <a:spcBef>
                <a:spcPts val="780"/>
              </a:spcBef>
              <a:spcAft>
                <a:spcPts val="0"/>
              </a:spcAft>
              <a:buClr>
                <a:schemeClr val="dk1"/>
              </a:buClr>
              <a:buSzPts val="1800"/>
              <a:buChar char="•"/>
              <a:defRPr/>
            </a:lvl5pPr>
            <a:lvl6pPr marL="2743200" lvl="5" indent="-342900" algn="l">
              <a:lnSpc>
                <a:spcPct val="90000"/>
              </a:lnSpc>
              <a:spcBef>
                <a:spcPts val="780"/>
              </a:spcBef>
              <a:spcAft>
                <a:spcPts val="0"/>
              </a:spcAft>
              <a:buClr>
                <a:schemeClr val="dk1"/>
              </a:buClr>
              <a:buSzPts val="1800"/>
              <a:buChar char="•"/>
              <a:defRPr/>
            </a:lvl6pPr>
            <a:lvl7pPr marL="3200400" lvl="6" indent="-342900" algn="l">
              <a:lnSpc>
                <a:spcPct val="90000"/>
              </a:lnSpc>
              <a:spcBef>
                <a:spcPts val="780"/>
              </a:spcBef>
              <a:spcAft>
                <a:spcPts val="0"/>
              </a:spcAft>
              <a:buClr>
                <a:schemeClr val="dk1"/>
              </a:buClr>
              <a:buSzPts val="1800"/>
              <a:buChar char="•"/>
              <a:defRPr/>
            </a:lvl7pPr>
            <a:lvl8pPr marL="3657600" lvl="7" indent="-342900" algn="l">
              <a:lnSpc>
                <a:spcPct val="90000"/>
              </a:lnSpc>
              <a:spcBef>
                <a:spcPts val="780"/>
              </a:spcBef>
              <a:spcAft>
                <a:spcPts val="0"/>
              </a:spcAft>
              <a:buClr>
                <a:schemeClr val="dk1"/>
              </a:buClr>
              <a:buSzPts val="1800"/>
              <a:buChar char="•"/>
              <a:defRPr/>
            </a:lvl8pPr>
            <a:lvl9pPr marL="4114800" lvl="8" indent="-342900" algn="l">
              <a:lnSpc>
                <a:spcPct val="90000"/>
              </a:lnSpc>
              <a:spcBef>
                <a:spcPts val="780"/>
              </a:spcBef>
              <a:spcAft>
                <a:spcPts val="0"/>
              </a:spcAft>
              <a:buClr>
                <a:schemeClr val="dk1"/>
              </a:buClr>
              <a:buSzPts val="1800"/>
              <a:buChar char="•"/>
              <a:defRPr/>
            </a:lvl9pPr>
          </a:lstStyle>
          <a:p>
            <a:endParaRPr/>
          </a:p>
        </p:txBody>
      </p:sp>
      <p:sp>
        <p:nvSpPr>
          <p:cNvPr id="28" name="Google Shape;28;p4"/>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0" name="Google Shape;30;p4"/>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1297058" y="2665925"/>
            <a:ext cx="16396395" cy="444815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9355"/>
              <a:buFont typeface="Calibri"/>
              <a:buNone/>
              <a:defRPr sz="9355"/>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1297058" y="7156164"/>
            <a:ext cx="16396395" cy="233918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559"/>
              </a:spcBef>
              <a:spcAft>
                <a:spcPts val="0"/>
              </a:spcAft>
              <a:buClr>
                <a:srgbClr val="888888"/>
              </a:buClr>
              <a:buSzPts val="3742"/>
              <a:buNone/>
              <a:defRPr sz="3741">
                <a:solidFill>
                  <a:srgbClr val="888888"/>
                </a:solidFill>
              </a:defRPr>
            </a:lvl1pPr>
            <a:lvl2pPr marL="914400" lvl="1" indent="-228600" algn="l">
              <a:lnSpc>
                <a:spcPct val="90000"/>
              </a:lnSpc>
              <a:spcBef>
                <a:spcPts val="780"/>
              </a:spcBef>
              <a:spcAft>
                <a:spcPts val="0"/>
              </a:spcAft>
              <a:buClr>
                <a:srgbClr val="888888"/>
              </a:buClr>
              <a:buSzPts val="3118"/>
              <a:buNone/>
              <a:defRPr sz="3118">
                <a:solidFill>
                  <a:srgbClr val="888888"/>
                </a:solidFill>
              </a:defRPr>
            </a:lvl2pPr>
            <a:lvl3pPr marL="1371600" lvl="2" indent="-228600" algn="l">
              <a:lnSpc>
                <a:spcPct val="90000"/>
              </a:lnSpc>
              <a:spcBef>
                <a:spcPts val="780"/>
              </a:spcBef>
              <a:spcAft>
                <a:spcPts val="0"/>
              </a:spcAft>
              <a:buClr>
                <a:srgbClr val="888888"/>
              </a:buClr>
              <a:buSzPts val="2807"/>
              <a:buNone/>
              <a:defRPr sz="2807">
                <a:solidFill>
                  <a:srgbClr val="888888"/>
                </a:solidFill>
              </a:defRPr>
            </a:lvl3pPr>
            <a:lvl4pPr marL="1828800" lvl="3" indent="-228600" algn="l">
              <a:lnSpc>
                <a:spcPct val="90000"/>
              </a:lnSpc>
              <a:spcBef>
                <a:spcPts val="780"/>
              </a:spcBef>
              <a:spcAft>
                <a:spcPts val="0"/>
              </a:spcAft>
              <a:buClr>
                <a:srgbClr val="888888"/>
              </a:buClr>
              <a:buSzPts val="2495"/>
              <a:buNone/>
              <a:defRPr sz="2495">
                <a:solidFill>
                  <a:srgbClr val="888888"/>
                </a:solidFill>
              </a:defRPr>
            </a:lvl4pPr>
            <a:lvl5pPr marL="2286000" lvl="4" indent="-228600" algn="l">
              <a:lnSpc>
                <a:spcPct val="90000"/>
              </a:lnSpc>
              <a:spcBef>
                <a:spcPts val="780"/>
              </a:spcBef>
              <a:spcAft>
                <a:spcPts val="0"/>
              </a:spcAft>
              <a:buClr>
                <a:srgbClr val="888888"/>
              </a:buClr>
              <a:buSzPts val="2495"/>
              <a:buNone/>
              <a:defRPr sz="2495">
                <a:solidFill>
                  <a:srgbClr val="888888"/>
                </a:solidFill>
              </a:defRPr>
            </a:lvl5pPr>
            <a:lvl6pPr marL="2743200" lvl="5" indent="-228600" algn="l">
              <a:lnSpc>
                <a:spcPct val="90000"/>
              </a:lnSpc>
              <a:spcBef>
                <a:spcPts val="780"/>
              </a:spcBef>
              <a:spcAft>
                <a:spcPts val="0"/>
              </a:spcAft>
              <a:buClr>
                <a:srgbClr val="888888"/>
              </a:buClr>
              <a:buSzPts val="2495"/>
              <a:buNone/>
              <a:defRPr sz="2495">
                <a:solidFill>
                  <a:srgbClr val="888888"/>
                </a:solidFill>
              </a:defRPr>
            </a:lvl6pPr>
            <a:lvl7pPr marL="3200400" lvl="6" indent="-228600" algn="l">
              <a:lnSpc>
                <a:spcPct val="90000"/>
              </a:lnSpc>
              <a:spcBef>
                <a:spcPts val="780"/>
              </a:spcBef>
              <a:spcAft>
                <a:spcPts val="0"/>
              </a:spcAft>
              <a:buClr>
                <a:srgbClr val="888888"/>
              </a:buClr>
              <a:buSzPts val="2495"/>
              <a:buNone/>
              <a:defRPr sz="2495">
                <a:solidFill>
                  <a:srgbClr val="888888"/>
                </a:solidFill>
              </a:defRPr>
            </a:lvl7pPr>
            <a:lvl8pPr marL="3657600" lvl="7" indent="-228600" algn="l">
              <a:lnSpc>
                <a:spcPct val="90000"/>
              </a:lnSpc>
              <a:spcBef>
                <a:spcPts val="780"/>
              </a:spcBef>
              <a:spcAft>
                <a:spcPts val="0"/>
              </a:spcAft>
              <a:buClr>
                <a:srgbClr val="888888"/>
              </a:buClr>
              <a:buSzPts val="2495"/>
              <a:buNone/>
              <a:defRPr sz="2495">
                <a:solidFill>
                  <a:srgbClr val="888888"/>
                </a:solidFill>
              </a:defRPr>
            </a:lvl8pPr>
            <a:lvl9pPr marL="4114800" lvl="8" indent="-228600" algn="l">
              <a:lnSpc>
                <a:spcPct val="90000"/>
              </a:lnSpc>
              <a:spcBef>
                <a:spcPts val="780"/>
              </a:spcBef>
              <a:spcAft>
                <a:spcPts val="0"/>
              </a:spcAft>
              <a:buClr>
                <a:srgbClr val="888888"/>
              </a:buClr>
              <a:buSzPts val="2495"/>
              <a:buNone/>
              <a:defRPr sz="2495">
                <a:solidFill>
                  <a:srgbClr val="888888"/>
                </a:solidFill>
              </a:defRPr>
            </a:lvl9pPr>
          </a:lstStyle>
          <a:p>
            <a:endParaRPr/>
          </a:p>
        </p:txBody>
      </p:sp>
      <p:sp>
        <p:nvSpPr>
          <p:cNvPr id="34" name="Google Shape;34;p5"/>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1306959" y="569326"/>
            <a:ext cx="16396395" cy="206689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1306959" y="2846623"/>
            <a:ext cx="8079383" cy="678486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59"/>
              </a:spcBef>
              <a:spcAft>
                <a:spcPts val="0"/>
              </a:spcAft>
              <a:buClr>
                <a:schemeClr val="dk1"/>
              </a:buClr>
              <a:buSzPts val="1800"/>
              <a:buChar char="•"/>
              <a:defRPr/>
            </a:lvl1pPr>
            <a:lvl2pPr marL="914400" lvl="1" indent="-342900" algn="l">
              <a:lnSpc>
                <a:spcPct val="90000"/>
              </a:lnSpc>
              <a:spcBef>
                <a:spcPts val="780"/>
              </a:spcBef>
              <a:spcAft>
                <a:spcPts val="0"/>
              </a:spcAft>
              <a:buClr>
                <a:schemeClr val="dk1"/>
              </a:buClr>
              <a:buSzPts val="1800"/>
              <a:buChar char="•"/>
              <a:defRPr/>
            </a:lvl2pPr>
            <a:lvl3pPr marL="1371600" lvl="2" indent="-342900" algn="l">
              <a:lnSpc>
                <a:spcPct val="90000"/>
              </a:lnSpc>
              <a:spcBef>
                <a:spcPts val="780"/>
              </a:spcBef>
              <a:spcAft>
                <a:spcPts val="0"/>
              </a:spcAft>
              <a:buClr>
                <a:schemeClr val="dk1"/>
              </a:buClr>
              <a:buSzPts val="1800"/>
              <a:buChar char="•"/>
              <a:defRPr/>
            </a:lvl3pPr>
            <a:lvl4pPr marL="1828800" lvl="3" indent="-342900" algn="l">
              <a:lnSpc>
                <a:spcPct val="90000"/>
              </a:lnSpc>
              <a:spcBef>
                <a:spcPts val="780"/>
              </a:spcBef>
              <a:spcAft>
                <a:spcPts val="0"/>
              </a:spcAft>
              <a:buClr>
                <a:schemeClr val="dk1"/>
              </a:buClr>
              <a:buSzPts val="1800"/>
              <a:buChar char="•"/>
              <a:defRPr/>
            </a:lvl4pPr>
            <a:lvl5pPr marL="2286000" lvl="4" indent="-342900" algn="l">
              <a:lnSpc>
                <a:spcPct val="90000"/>
              </a:lnSpc>
              <a:spcBef>
                <a:spcPts val="780"/>
              </a:spcBef>
              <a:spcAft>
                <a:spcPts val="0"/>
              </a:spcAft>
              <a:buClr>
                <a:schemeClr val="dk1"/>
              </a:buClr>
              <a:buSzPts val="1800"/>
              <a:buChar char="•"/>
              <a:defRPr/>
            </a:lvl5pPr>
            <a:lvl6pPr marL="2743200" lvl="5" indent="-342900" algn="l">
              <a:lnSpc>
                <a:spcPct val="90000"/>
              </a:lnSpc>
              <a:spcBef>
                <a:spcPts val="780"/>
              </a:spcBef>
              <a:spcAft>
                <a:spcPts val="0"/>
              </a:spcAft>
              <a:buClr>
                <a:schemeClr val="dk1"/>
              </a:buClr>
              <a:buSzPts val="1800"/>
              <a:buChar char="•"/>
              <a:defRPr/>
            </a:lvl6pPr>
            <a:lvl7pPr marL="3200400" lvl="6" indent="-342900" algn="l">
              <a:lnSpc>
                <a:spcPct val="90000"/>
              </a:lnSpc>
              <a:spcBef>
                <a:spcPts val="780"/>
              </a:spcBef>
              <a:spcAft>
                <a:spcPts val="0"/>
              </a:spcAft>
              <a:buClr>
                <a:schemeClr val="dk1"/>
              </a:buClr>
              <a:buSzPts val="1800"/>
              <a:buChar char="•"/>
              <a:defRPr/>
            </a:lvl7pPr>
            <a:lvl8pPr marL="3657600" lvl="7" indent="-342900" algn="l">
              <a:lnSpc>
                <a:spcPct val="90000"/>
              </a:lnSpc>
              <a:spcBef>
                <a:spcPts val="780"/>
              </a:spcBef>
              <a:spcAft>
                <a:spcPts val="0"/>
              </a:spcAft>
              <a:buClr>
                <a:schemeClr val="dk1"/>
              </a:buClr>
              <a:buSzPts val="1800"/>
              <a:buChar char="•"/>
              <a:defRPr/>
            </a:lvl8pPr>
            <a:lvl9pPr marL="4114800" lvl="8" indent="-342900" algn="l">
              <a:lnSpc>
                <a:spcPct val="90000"/>
              </a:lnSpc>
              <a:spcBef>
                <a:spcPts val="780"/>
              </a:spcBef>
              <a:spcAft>
                <a:spcPts val="0"/>
              </a:spcAft>
              <a:buClr>
                <a:schemeClr val="dk1"/>
              </a:buClr>
              <a:buSzPts val="1800"/>
              <a:buChar char="•"/>
              <a:defRPr/>
            </a:lvl9pPr>
          </a:lstStyle>
          <a:p>
            <a:endParaRPr/>
          </a:p>
        </p:txBody>
      </p:sp>
      <p:sp>
        <p:nvSpPr>
          <p:cNvPr id="40" name="Google Shape;40;p6"/>
          <p:cNvSpPr txBox="1">
            <a:spLocks noGrp="1"/>
          </p:cNvSpPr>
          <p:nvPr>
            <p:ph type="body" idx="2"/>
          </p:nvPr>
        </p:nvSpPr>
        <p:spPr>
          <a:xfrm>
            <a:off x="9623971" y="2846623"/>
            <a:ext cx="8079383" cy="678486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59"/>
              </a:spcBef>
              <a:spcAft>
                <a:spcPts val="0"/>
              </a:spcAft>
              <a:buClr>
                <a:schemeClr val="dk1"/>
              </a:buClr>
              <a:buSzPts val="1800"/>
              <a:buChar char="•"/>
              <a:defRPr/>
            </a:lvl1pPr>
            <a:lvl2pPr marL="914400" lvl="1" indent="-342900" algn="l">
              <a:lnSpc>
                <a:spcPct val="90000"/>
              </a:lnSpc>
              <a:spcBef>
                <a:spcPts val="780"/>
              </a:spcBef>
              <a:spcAft>
                <a:spcPts val="0"/>
              </a:spcAft>
              <a:buClr>
                <a:schemeClr val="dk1"/>
              </a:buClr>
              <a:buSzPts val="1800"/>
              <a:buChar char="•"/>
              <a:defRPr/>
            </a:lvl2pPr>
            <a:lvl3pPr marL="1371600" lvl="2" indent="-342900" algn="l">
              <a:lnSpc>
                <a:spcPct val="90000"/>
              </a:lnSpc>
              <a:spcBef>
                <a:spcPts val="780"/>
              </a:spcBef>
              <a:spcAft>
                <a:spcPts val="0"/>
              </a:spcAft>
              <a:buClr>
                <a:schemeClr val="dk1"/>
              </a:buClr>
              <a:buSzPts val="1800"/>
              <a:buChar char="•"/>
              <a:defRPr/>
            </a:lvl3pPr>
            <a:lvl4pPr marL="1828800" lvl="3" indent="-342900" algn="l">
              <a:lnSpc>
                <a:spcPct val="90000"/>
              </a:lnSpc>
              <a:spcBef>
                <a:spcPts val="780"/>
              </a:spcBef>
              <a:spcAft>
                <a:spcPts val="0"/>
              </a:spcAft>
              <a:buClr>
                <a:schemeClr val="dk1"/>
              </a:buClr>
              <a:buSzPts val="1800"/>
              <a:buChar char="•"/>
              <a:defRPr/>
            </a:lvl4pPr>
            <a:lvl5pPr marL="2286000" lvl="4" indent="-342900" algn="l">
              <a:lnSpc>
                <a:spcPct val="90000"/>
              </a:lnSpc>
              <a:spcBef>
                <a:spcPts val="780"/>
              </a:spcBef>
              <a:spcAft>
                <a:spcPts val="0"/>
              </a:spcAft>
              <a:buClr>
                <a:schemeClr val="dk1"/>
              </a:buClr>
              <a:buSzPts val="1800"/>
              <a:buChar char="•"/>
              <a:defRPr/>
            </a:lvl5pPr>
            <a:lvl6pPr marL="2743200" lvl="5" indent="-342900" algn="l">
              <a:lnSpc>
                <a:spcPct val="90000"/>
              </a:lnSpc>
              <a:spcBef>
                <a:spcPts val="780"/>
              </a:spcBef>
              <a:spcAft>
                <a:spcPts val="0"/>
              </a:spcAft>
              <a:buClr>
                <a:schemeClr val="dk1"/>
              </a:buClr>
              <a:buSzPts val="1800"/>
              <a:buChar char="•"/>
              <a:defRPr/>
            </a:lvl6pPr>
            <a:lvl7pPr marL="3200400" lvl="6" indent="-342900" algn="l">
              <a:lnSpc>
                <a:spcPct val="90000"/>
              </a:lnSpc>
              <a:spcBef>
                <a:spcPts val="780"/>
              </a:spcBef>
              <a:spcAft>
                <a:spcPts val="0"/>
              </a:spcAft>
              <a:buClr>
                <a:schemeClr val="dk1"/>
              </a:buClr>
              <a:buSzPts val="1800"/>
              <a:buChar char="•"/>
              <a:defRPr/>
            </a:lvl7pPr>
            <a:lvl8pPr marL="3657600" lvl="7" indent="-342900" algn="l">
              <a:lnSpc>
                <a:spcPct val="90000"/>
              </a:lnSpc>
              <a:spcBef>
                <a:spcPts val="780"/>
              </a:spcBef>
              <a:spcAft>
                <a:spcPts val="0"/>
              </a:spcAft>
              <a:buClr>
                <a:schemeClr val="dk1"/>
              </a:buClr>
              <a:buSzPts val="1800"/>
              <a:buChar char="•"/>
              <a:defRPr/>
            </a:lvl8pPr>
            <a:lvl9pPr marL="4114800" lvl="8" indent="-342900" algn="l">
              <a:lnSpc>
                <a:spcPct val="90000"/>
              </a:lnSpc>
              <a:spcBef>
                <a:spcPts val="780"/>
              </a:spcBef>
              <a:spcAft>
                <a:spcPts val="0"/>
              </a:spcAft>
              <a:buClr>
                <a:schemeClr val="dk1"/>
              </a:buClr>
              <a:buSzPts val="1800"/>
              <a:buChar char="•"/>
              <a:defRPr/>
            </a:lvl9pPr>
          </a:lstStyle>
          <a:p>
            <a:endParaRPr/>
          </a:p>
        </p:txBody>
      </p:sp>
      <p:sp>
        <p:nvSpPr>
          <p:cNvPr id="41" name="Google Shape;41;p6"/>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1309435" y="569326"/>
            <a:ext cx="16396395" cy="206689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1309436" y="2621369"/>
            <a:ext cx="8042253" cy="128469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559"/>
              </a:spcBef>
              <a:spcAft>
                <a:spcPts val="0"/>
              </a:spcAft>
              <a:buClr>
                <a:schemeClr val="dk1"/>
              </a:buClr>
              <a:buSzPts val="3742"/>
              <a:buNone/>
              <a:defRPr sz="3741" b="1"/>
            </a:lvl1pPr>
            <a:lvl2pPr marL="914400" lvl="1" indent="-228600" algn="l">
              <a:lnSpc>
                <a:spcPct val="90000"/>
              </a:lnSpc>
              <a:spcBef>
                <a:spcPts val="780"/>
              </a:spcBef>
              <a:spcAft>
                <a:spcPts val="0"/>
              </a:spcAft>
              <a:buClr>
                <a:schemeClr val="dk1"/>
              </a:buClr>
              <a:buSzPts val="3118"/>
              <a:buNone/>
              <a:defRPr sz="3118" b="1"/>
            </a:lvl2pPr>
            <a:lvl3pPr marL="1371600" lvl="2" indent="-228600" algn="l">
              <a:lnSpc>
                <a:spcPct val="90000"/>
              </a:lnSpc>
              <a:spcBef>
                <a:spcPts val="780"/>
              </a:spcBef>
              <a:spcAft>
                <a:spcPts val="0"/>
              </a:spcAft>
              <a:buClr>
                <a:schemeClr val="dk1"/>
              </a:buClr>
              <a:buSzPts val="2807"/>
              <a:buNone/>
              <a:defRPr sz="2807" b="1"/>
            </a:lvl3pPr>
            <a:lvl4pPr marL="1828800" lvl="3" indent="-228600" algn="l">
              <a:lnSpc>
                <a:spcPct val="90000"/>
              </a:lnSpc>
              <a:spcBef>
                <a:spcPts val="780"/>
              </a:spcBef>
              <a:spcAft>
                <a:spcPts val="0"/>
              </a:spcAft>
              <a:buClr>
                <a:schemeClr val="dk1"/>
              </a:buClr>
              <a:buSzPts val="2495"/>
              <a:buNone/>
              <a:defRPr sz="2495" b="1"/>
            </a:lvl4pPr>
            <a:lvl5pPr marL="2286000" lvl="4" indent="-228600" algn="l">
              <a:lnSpc>
                <a:spcPct val="90000"/>
              </a:lnSpc>
              <a:spcBef>
                <a:spcPts val="780"/>
              </a:spcBef>
              <a:spcAft>
                <a:spcPts val="0"/>
              </a:spcAft>
              <a:buClr>
                <a:schemeClr val="dk1"/>
              </a:buClr>
              <a:buSzPts val="2495"/>
              <a:buNone/>
              <a:defRPr sz="2495" b="1"/>
            </a:lvl5pPr>
            <a:lvl6pPr marL="2743200" lvl="5" indent="-228600" algn="l">
              <a:lnSpc>
                <a:spcPct val="90000"/>
              </a:lnSpc>
              <a:spcBef>
                <a:spcPts val="780"/>
              </a:spcBef>
              <a:spcAft>
                <a:spcPts val="0"/>
              </a:spcAft>
              <a:buClr>
                <a:schemeClr val="dk1"/>
              </a:buClr>
              <a:buSzPts val="2495"/>
              <a:buNone/>
              <a:defRPr sz="2495" b="1"/>
            </a:lvl6pPr>
            <a:lvl7pPr marL="3200400" lvl="6" indent="-228600" algn="l">
              <a:lnSpc>
                <a:spcPct val="90000"/>
              </a:lnSpc>
              <a:spcBef>
                <a:spcPts val="780"/>
              </a:spcBef>
              <a:spcAft>
                <a:spcPts val="0"/>
              </a:spcAft>
              <a:buClr>
                <a:schemeClr val="dk1"/>
              </a:buClr>
              <a:buSzPts val="2495"/>
              <a:buNone/>
              <a:defRPr sz="2495" b="1"/>
            </a:lvl7pPr>
            <a:lvl8pPr marL="3657600" lvl="7" indent="-228600" algn="l">
              <a:lnSpc>
                <a:spcPct val="90000"/>
              </a:lnSpc>
              <a:spcBef>
                <a:spcPts val="780"/>
              </a:spcBef>
              <a:spcAft>
                <a:spcPts val="0"/>
              </a:spcAft>
              <a:buClr>
                <a:schemeClr val="dk1"/>
              </a:buClr>
              <a:buSzPts val="2495"/>
              <a:buNone/>
              <a:defRPr sz="2495" b="1"/>
            </a:lvl8pPr>
            <a:lvl9pPr marL="4114800" lvl="8" indent="-228600" algn="l">
              <a:lnSpc>
                <a:spcPct val="90000"/>
              </a:lnSpc>
              <a:spcBef>
                <a:spcPts val="780"/>
              </a:spcBef>
              <a:spcAft>
                <a:spcPts val="0"/>
              </a:spcAft>
              <a:buClr>
                <a:schemeClr val="dk1"/>
              </a:buClr>
              <a:buSzPts val="2495"/>
              <a:buNone/>
              <a:defRPr sz="2495" b="1"/>
            </a:lvl9pPr>
          </a:lstStyle>
          <a:p>
            <a:endParaRPr/>
          </a:p>
        </p:txBody>
      </p:sp>
      <p:sp>
        <p:nvSpPr>
          <p:cNvPr id="47" name="Google Shape;47;p7"/>
          <p:cNvSpPr txBox="1">
            <a:spLocks noGrp="1"/>
          </p:cNvSpPr>
          <p:nvPr>
            <p:ph type="body" idx="2"/>
          </p:nvPr>
        </p:nvSpPr>
        <p:spPr>
          <a:xfrm>
            <a:off x="1309436" y="3906061"/>
            <a:ext cx="8042253" cy="574522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59"/>
              </a:spcBef>
              <a:spcAft>
                <a:spcPts val="0"/>
              </a:spcAft>
              <a:buClr>
                <a:schemeClr val="dk1"/>
              </a:buClr>
              <a:buSzPts val="1800"/>
              <a:buChar char="•"/>
              <a:defRPr/>
            </a:lvl1pPr>
            <a:lvl2pPr marL="914400" lvl="1" indent="-342900" algn="l">
              <a:lnSpc>
                <a:spcPct val="90000"/>
              </a:lnSpc>
              <a:spcBef>
                <a:spcPts val="780"/>
              </a:spcBef>
              <a:spcAft>
                <a:spcPts val="0"/>
              </a:spcAft>
              <a:buClr>
                <a:schemeClr val="dk1"/>
              </a:buClr>
              <a:buSzPts val="1800"/>
              <a:buChar char="•"/>
              <a:defRPr/>
            </a:lvl2pPr>
            <a:lvl3pPr marL="1371600" lvl="2" indent="-342900" algn="l">
              <a:lnSpc>
                <a:spcPct val="90000"/>
              </a:lnSpc>
              <a:spcBef>
                <a:spcPts val="780"/>
              </a:spcBef>
              <a:spcAft>
                <a:spcPts val="0"/>
              </a:spcAft>
              <a:buClr>
                <a:schemeClr val="dk1"/>
              </a:buClr>
              <a:buSzPts val="1800"/>
              <a:buChar char="•"/>
              <a:defRPr/>
            </a:lvl3pPr>
            <a:lvl4pPr marL="1828800" lvl="3" indent="-342900" algn="l">
              <a:lnSpc>
                <a:spcPct val="90000"/>
              </a:lnSpc>
              <a:spcBef>
                <a:spcPts val="780"/>
              </a:spcBef>
              <a:spcAft>
                <a:spcPts val="0"/>
              </a:spcAft>
              <a:buClr>
                <a:schemeClr val="dk1"/>
              </a:buClr>
              <a:buSzPts val="1800"/>
              <a:buChar char="•"/>
              <a:defRPr/>
            </a:lvl4pPr>
            <a:lvl5pPr marL="2286000" lvl="4" indent="-342900" algn="l">
              <a:lnSpc>
                <a:spcPct val="90000"/>
              </a:lnSpc>
              <a:spcBef>
                <a:spcPts val="780"/>
              </a:spcBef>
              <a:spcAft>
                <a:spcPts val="0"/>
              </a:spcAft>
              <a:buClr>
                <a:schemeClr val="dk1"/>
              </a:buClr>
              <a:buSzPts val="1800"/>
              <a:buChar char="•"/>
              <a:defRPr/>
            </a:lvl5pPr>
            <a:lvl6pPr marL="2743200" lvl="5" indent="-342900" algn="l">
              <a:lnSpc>
                <a:spcPct val="90000"/>
              </a:lnSpc>
              <a:spcBef>
                <a:spcPts val="780"/>
              </a:spcBef>
              <a:spcAft>
                <a:spcPts val="0"/>
              </a:spcAft>
              <a:buClr>
                <a:schemeClr val="dk1"/>
              </a:buClr>
              <a:buSzPts val="1800"/>
              <a:buChar char="•"/>
              <a:defRPr/>
            </a:lvl6pPr>
            <a:lvl7pPr marL="3200400" lvl="6" indent="-342900" algn="l">
              <a:lnSpc>
                <a:spcPct val="90000"/>
              </a:lnSpc>
              <a:spcBef>
                <a:spcPts val="780"/>
              </a:spcBef>
              <a:spcAft>
                <a:spcPts val="0"/>
              </a:spcAft>
              <a:buClr>
                <a:schemeClr val="dk1"/>
              </a:buClr>
              <a:buSzPts val="1800"/>
              <a:buChar char="•"/>
              <a:defRPr/>
            </a:lvl7pPr>
            <a:lvl8pPr marL="3657600" lvl="7" indent="-342900" algn="l">
              <a:lnSpc>
                <a:spcPct val="90000"/>
              </a:lnSpc>
              <a:spcBef>
                <a:spcPts val="780"/>
              </a:spcBef>
              <a:spcAft>
                <a:spcPts val="0"/>
              </a:spcAft>
              <a:buClr>
                <a:schemeClr val="dk1"/>
              </a:buClr>
              <a:buSzPts val="1800"/>
              <a:buChar char="•"/>
              <a:defRPr/>
            </a:lvl8pPr>
            <a:lvl9pPr marL="4114800" lvl="8" indent="-342900" algn="l">
              <a:lnSpc>
                <a:spcPct val="90000"/>
              </a:lnSpc>
              <a:spcBef>
                <a:spcPts val="780"/>
              </a:spcBef>
              <a:spcAft>
                <a:spcPts val="0"/>
              </a:spcAft>
              <a:buClr>
                <a:schemeClr val="dk1"/>
              </a:buClr>
              <a:buSzPts val="1800"/>
              <a:buChar char="•"/>
              <a:defRPr/>
            </a:lvl9pPr>
          </a:lstStyle>
          <a:p>
            <a:endParaRPr/>
          </a:p>
        </p:txBody>
      </p:sp>
      <p:sp>
        <p:nvSpPr>
          <p:cNvPr id="48" name="Google Shape;48;p7"/>
          <p:cNvSpPr txBox="1">
            <a:spLocks noGrp="1"/>
          </p:cNvSpPr>
          <p:nvPr>
            <p:ph type="body" idx="3"/>
          </p:nvPr>
        </p:nvSpPr>
        <p:spPr>
          <a:xfrm>
            <a:off x="9623971" y="2621369"/>
            <a:ext cx="8081859" cy="128469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559"/>
              </a:spcBef>
              <a:spcAft>
                <a:spcPts val="0"/>
              </a:spcAft>
              <a:buClr>
                <a:schemeClr val="dk1"/>
              </a:buClr>
              <a:buSzPts val="3742"/>
              <a:buNone/>
              <a:defRPr sz="3741" b="1"/>
            </a:lvl1pPr>
            <a:lvl2pPr marL="914400" lvl="1" indent="-228600" algn="l">
              <a:lnSpc>
                <a:spcPct val="90000"/>
              </a:lnSpc>
              <a:spcBef>
                <a:spcPts val="780"/>
              </a:spcBef>
              <a:spcAft>
                <a:spcPts val="0"/>
              </a:spcAft>
              <a:buClr>
                <a:schemeClr val="dk1"/>
              </a:buClr>
              <a:buSzPts val="3118"/>
              <a:buNone/>
              <a:defRPr sz="3118" b="1"/>
            </a:lvl2pPr>
            <a:lvl3pPr marL="1371600" lvl="2" indent="-228600" algn="l">
              <a:lnSpc>
                <a:spcPct val="90000"/>
              </a:lnSpc>
              <a:spcBef>
                <a:spcPts val="780"/>
              </a:spcBef>
              <a:spcAft>
                <a:spcPts val="0"/>
              </a:spcAft>
              <a:buClr>
                <a:schemeClr val="dk1"/>
              </a:buClr>
              <a:buSzPts val="2807"/>
              <a:buNone/>
              <a:defRPr sz="2807" b="1"/>
            </a:lvl3pPr>
            <a:lvl4pPr marL="1828800" lvl="3" indent="-228600" algn="l">
              <a:lnSpc>
                <a:spcPct val="90000"/>
              </a:lnSpc>
              <a:spcBef>
                <a:spcPts val="780"/>
              </a:spcBef>
              <a:spcAft>
                <a:spcPts val="0"/>
              </a:spcAft>
              <a:buClr>
                <a:schemeClr val="dk1"/>
              </a:buClr>
              <a:buSzPts val="2495"/>
              <a:buNone/>
              <a:defRPr sz="2495" b="1"/>
            </a:lvl4pPr>
            <a:lvl5pPr marL="2286000" lvl="4" indent="-228600" algn="l">
              <a:lnSpc>
                <a:spcPct val="90000"/>
              </a:lnSpc>
              <a:spcBef>
                <a:spcPts val="780"/>
              </a:spcBef>
              <a:spcAft>
                <a:spcPts val="0"/>
              </a:spcAft>
              <a:buClr>
                <a:schemeClr val="dk1"/>
              </a:buClr>
              <a:buSzPts val="2495"/>
              <a:buNone/>
              <a:defRPr sz="2495" b="1"/>
            </a:lvl5pPr>
            <a:lvl6pPr marL="2743200" lvl="5" indent="-228600" algn="l">
              <a:lnSpc>
                <a:spcPct val="90000"/>
              </a:lnSpc>
              <a:spcBef>
                <a:spcPts val="780"/>
              </a:spcBef>
              <a:spcAft>
                <a:spcPts val="0"/>
              </a:spcAft>
              <a:buClr>
                <a:schemeClr val="dk1"/>
              </a:buClr>
              <a:buSzPts val="2495"/>
              <a:buNone/>
              <a:defRPr sz="2495" b="1"/>
            </a:lvl6pPr>
            <a:lvl7pPr marL="3200400" lvl="6" indent="-228600" algn="l">
              <a:lnSpc>
                <a:spcPct val="90000"/>
              </a:lnSpc>
              <a:spcBef>
                <a:spcPts val="780"/>
              </a:spcBef>
              <a:spcAft>
                <a:spcPts val="0"/>
              </a:spcAft>
              <a:buClr>
                <a:schemeClr val="dk1"/>
              </a:buClr>
              <a:buSzPts val="2495"/>
              <a:buNone/>
              <a:defRPr sz="2495" b="1"/>
            </a:lvl7pPr>
            <a:lvl8pPr marL="3657600" lvl="7" indent="-228600" algn="l">
              <a:lnSpc>
                <a:spcPct val="90000"/>
              </a:lnSpc>
              <a:spcBef>
                <a:spcPts val="780"/>
              </a:spcBef>
              <a:spcAft>
                <a:spcPts val="0"/>
              </a:spcAft>
              <a:buClr>
                <a:schemeClr val="dk1"/>
              </a:buClr>
              <a:buSzPts val="2495"/>
              <a:buNone/>
              <a:defRPr sz="2495" b="1"/>
            </a:lvl8pPr>
            <a:lvl9pPr marL="4114800" lvl="8" indent="-228600" algn="l">
              <a:lnSpc>
                <a:spcPct val="90000"/>
              </a:lnSpc>
              <a:spcBef>
                <a:spcPts val="780"/>
              </a:spcBef>
              <a:spcAft>
                <a:spcPts val="0"/>
              </a:spcAft>
              <a:buClr>
                <a:schemeClr val="dk1"/>
              </a:buClr>
              <a:buSzPts val="2495"/>
              <a:buNone/>
              <a:defRPr sz="2495" b="1"/>
            </a:lvl9pPr>
          </a:lstStyle>
          <a:p>
            <a:endParaRPr/>
          </a:p>
        </p:txBody>
      </p:sp>
      <p:sp>
        <p:nvSpPr>
          <p:cNvPr id="49" name="Google Shape;49;p7"/>
          <p:cNvSpPr txBox="1">
            <a:spLocks noGrp="1"/>
          </p:cNvSpPr>
          <p:nvPr>
            <p:ph type="body" idx="4"/>
          </p:nvPr>
        </p:nvSpPr>
        <p:spPr>
          <a:xfrm>
            <a:off x="9623971" y="3906061"/>
            <a:ext cx="8081859" cy="574522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559"/>
              </a:spcBef>
              <a:spcAft>
                <a:spcPts val="0"/>
              </a:spcAft>
              <a:buClr>
                <a:schemeClr val="dk1"/>
              </a:buClr>
              <a:buSzPts val="1800"/>
              <a:buChar char="•"/>
              <a:defRPr/>
            </a:lvl1pPr>
            <a:lvl2pPr marL="914400" lvl="1" indent="-342900" algn="l">
              <a:lnSpc>
                <a:spcPct val="90000"/>
              </a:lnSpc>
              <a:spcBef>
                <a:spcPts val="780"/>
              </a:spcBef>
              <a:spcAft>
                <a:spcPts val="0"/>
              </a:spcAft>
              <a:buClr>
                <a:schemeClr val="dk1"/>
              </a:buClr>
              <a:buSzPts val="1800"/>
              <a:buChar char="•"/>
              <a:defRPr/>
            </a:lvl2pPr>
            <a:lvl3pPr marL="1371600" lvl="2" indent="-342900" algn="l">
              <a:lnSpc>
                <a:spcPct val="90000"/>
              </a:lnSpc>
              <a:spcBef>
                <a:spcPts val="780"/>
              </a:spcBef>
              <a:spcAft>
                <a:spcPts val="0"/>
              </a:spcAft>
              <a:buClr>
                <a:schemeClr val="dk1"/>
              </a:buClr>
              <a:buSzPts val="1800"/>
              <a:buChar char="•"/>
              <a:defRPr/>
            </a:lvl3pPr>
            <a:lvl4pPr marL="1828800" lvl="3" indent="-342900" algn="l">
              <a:lnSpc>
                <a:spcPct val="90000"/>
              </a:lnSpc>
              <a:spcBef>
                <a:spcPts val="780"/>
              </a:spcBef>
              <a:spcAft>
                <a:spcPts val="0"/>
              </a:spcAft>
              <a:buClr>
                <a:schemeClr val="dk1"/>
              </a:buClr>
              <a:buSzPts val="1800"/>
              <a:buChar char="•"/>
              <a:defRPr/>
            </a:lvl4pPr>
            <a:lvl5pPr marL="2286000" lvl="4" indent="-342900" algn="l">
              <a:lnSpc>
                <a:spcPct val="90000"/>
              </a:lnSpc>
              <a:spcBef>
                <a:spcPts val="780"/>
              </a:spcBef>
              <a:spcAft>
                <a:spcPts val="0"/>
              </a:spcAft>
              <a:buClr>
                <a:schemeClr val="dk1"/>
              </a:buClr>
              <a:buSzPts val="1800"/>
              <a:buChar char="•"/>
              <a:defRPr/>
            </a:lvl5pPr>
            <a:lvl6pPr marL="2743200" lvl="5" indent="-342900" algn="l">
              <a:lnSpc>
                <a:spcPct val="90000"/>
              </a:lnSpc>
              <a:spcBef>
                <a:spcPts val="780"/>
              </a:spcBef>
              <a:spcAft>
                <a:spcPts val="0"/>
              </a:spcAft>
              <a:buClr>
                <a:schemeClr val="dk1"/>
              </a:buClr>
              <a:buSzPts val="1800"/>
              <a:buChar char="•"/>
              <a:defRPr/>
            </a:lvl6pPr>
            <a:lvl7pPr marL="3200400" lvl="6" indent="-342900" algn="l">
              <a:lnSpc>
                <a:spcPct val="90000"/>
              </a:lnSpc>
              <a:spcBef>
                <a:spcPts val="780"/>
              </a:spcBef>
              <a:spcAft>
                <a:spcPts val="0"/>
              </a:spcAft>
              <a:buClr>
                <a:schemeClr val="dk1"/>
              </a:buClr>
              <a:buSzPts val="1800"/>
              <a:buChar char="•"/>
              <a:defRPr/>
            </a:lvl7pPr>
            <a:lvl8pPr marL="3657600" lvl="7" indent="-342900" algn="l">
              <a:lnSpc>
                <a:spcPct val="90000"/>
              </a:lnSpc>
              <a:spcBef>
                <a:spcPts val="780"/>
              </a:spcBef>
              <a:spcAft>
                <a:spcPts val="0"/>
              </a:spcAft>
              <a:buClr>
                <a:schemeClr val="dk1"/>
              </a:buClr>
              <a:buSzPts val="1800"/>
              <a:buChar char="•"/>
              <a:defRPr/>
            </a:lvl8pPr>
            <a:lvl9pPr marL="4114800" lvl="8" indent="-342900" algn="l">
              <a:lnSpc>
                <a:spcPct val="90000"/>
              </a:lnSpc>
              <a:spcBef>
                <a:spcPts val="780"/>
              </a:spcBef>
              <a:spcAft>
                <a:spcPts val="0"/>
              </a:spcAft>
              <a:buClr>
                <a:schemeClr val="dk1"/>
              </a:buClr>
              <a:buSzPts val="1800"/>
              <a:buChar char="•"/>
              <a:defRPr/>
            </a:lvl9pPr>
          </a:lstStyle>
          <a:p>
            <a:endParaRPr/>
          </a:p>
        </p:txBody>
      </p:sp>
      <p:sp>
        <p:nvSpPr>
          <p:cNvPr id="50" name="Google Shape;50;p7"/>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1306959" y="569326"/>
            <a:ext cx="16396395" cy="2066896"/>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8"/>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1309436" y="712893"/>
            <a:ext cx="6131320" cy="249512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989"/>
              <a:buFont typeface="Calibri"/>
              <a:buNone/>
              <a:defRPr sz="498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8081859" y="1539652"/>
            <a:ext cx="9623971" cy="7599245"/>
          </a:xfrm>
          <a:prstGeom prst="rect">
            <a:avLst/>
          </a:prstGeom>
          <a:noFill/>
          <a:ln>
            <a:noFill/>
          </a:ln>
        </p:spPr>
        <p:txBody>
          <a:bodyPr spcFirstLastPara="1" wrap="square" lIns="91425" tIns="45700" rIns="91425" bIns="45700" anchor="t" anchorCtr="0">
            <a:normAutofit/>
          </a:bodyPr>
          <a:lstStyle>
            <a:lvl1pPr marL="457200" lvl="0" indent="-545401" algn="l">
              <a:lnSpc>
                <a:spcPct val="90000"/>
              </a:lnSpc>
              <a:spcBef>
                <a:spcPts val="1559"/>
              </a:spcBef>
              <a:spcAft>
                <a:spcPts val="0"/>
              </a:spcAft>
              <a:buClr>
                <a:schemeClr val="dk1"/>
              </a:buClr>
              <a:buSzPts val="4989"/>
              <a:buChar char="•"/>
              <a:defRPr sz="4989"/>
            </a:lvl1pPr>
            <a:lvl2pPr marL="914400" lvl="1" indent="-505841" algn="l">
              <a:lnSpc>
                <a:spcPct val="90000"/>
              </a:lnSpc>
              <a:spcBef>
                <a:spcPts val="780"/>
              </a:spcBef>
              <a:spcAft>
                <a:spcPts val="0"/>
              </a:spcAft>
              <a:buClr>
                <a:schemeClr val="dk1"/>
              </a:buClr>
              <a:buSzPts val="4366"/>
              <a:buChar char="•"/>
              <a:defRPr sz="4366"/>
            </a:lvl2pPr>
            <a:lvl3pPr marL="1371600" lvl="2" indent="-466217" algn="l">
              <a:lnSpc>
                <a:spcPct val="90000"/>
              </a:lnSpc>
              <a:spcBef>
                <a:spcPts val="780"/>
              </a:spcBef>
              <a:spcAft>
                <a:spcPts val="0"/>
              </a:spcAft>
              <a:buClr>
                <a:schemeClr val="dk1"/>
              </a:buClr>
              <a:buSzPts val="3742"/>
              <a:buChar char="•"/>
              <a:defRPr sz="3741"/>
            </a:lvl3pPr>
            <a:lvl4pPr marL="1828800" lvl="3" indent="-426592" algn="l">
              <a:lnSpc>
                <a:spcPct val="90000"/>
              </a:lnSpc>
              <a:spcBef>
                <a:spcPts val="780"/>
              </a:spcBef>
              <a:spcAft>
                <a:spcPts val="0"/>
              </a:spcAft>
              <a:buClr>
                <a:schemeClr val="dk1"/>
              </a:buClr>
              <a:buSzPts val="3118"/>
              <a:buChar char="•"/>
              <a:defRPr sz="3118"/>
            </a:lvl4pPr>
            <a:lvl5pPr marL="2286000" lvl="4" indent="-426592" algn="l">
              <a:lnSpc>
                <a:spcPct val="90000"/>
              </a:lnSpc>
              <a:spcBef>
                <a:spcPts val="780"/>
              </a:spcBef>
              <a:spcAft>
                <a:spcPts val="0"/>
              </a:spcAft>
              <a:buClr>
                <a:schemeClr val="dk1"/>
              </a:buClr>
              <a:buSzPts val="3118"/>
              <a:buChar char="•"/>
              <a:defRPr sz="3118"/>
            </a:lvl5pPr>
            <a:lvl6pPr marL="2743200" lvl="5" indent="-426592" algn="l">
              <a:lnSpc>
                <a:spcPct val="90000"/>
              </a:lnSpc>
              <a:spcBef>
                <a:spcPts val="780"/>
              </a:spcBef>
              <a:spcAft>
                <a:spcPts val="0"/>
              </a:spcAft>
              <a:buClr>
                <a:schemeClr val="dk1"/>
              </a:buClr>
              <a:buSzPts val="3118"/>
              <a:buChar char="•"/>
              <a:defRPr sz="3118"/>
            </a:lvl6pPr>
            <a:lvl7pPr marL="3200400" lvl="6" indent="-426592" algn="l">
              <a:lnSpc>
                <a:spcPct val="90000"/>
              </a:lnSpc>
              <a:spcBef>
                <a:spcPts val="780"/>
              </a:spcBef>
              <a:spcAft>
                <a:spcPts val="0"/>
              </a:spcAft>
              <a:buClr>
                <a:schemeClr val="dk1"/>
              </a:buClr>
              <a:buSzPts val="3118"/>
              <a:buChar char="•"/>
              <a:defRPr sz="3118"/>
            </a:lvl7pPr>
            <a:lvl8pPr marL="3657600" lvl="7" indent="-426592" algn="l">
              <a:lnSpc>
                <a:spcPct val="90000"/>
              </a:lnSpc>
              <a:spcBef>
                <a:spcPts val="780"/>
              </a:spcBef>
              <a:spcAft>
                <a:spcPts val="0"/>
              </a:spcAft>
              <a:buClr>
                <a:schemeClr val="dk1"/>
              </a:buClr>
              <a:buSzPts val="3118"/>
              <a:buChar char="•"/>
              <a:defRPr sz="3118"/>
            </a:lvl8pPr>
            <a:lvl9pPr marL="4114800" lvl="8" indent="-426592" algn="l">
              <a:lnSpc>
                <a:spcPct val="90000"/>
              </a:lnSpc>
              <a:spcBef>
                <a:spcPts val="780"/>
              </a:spcBef>
              <a:spcAft>
                <a:spcPts val="0"/>
              </a:spcAft>
              <a:buClr>
                <a:schemeClr val="dk1"/>
              </a:buClr>
              <a:buSzPts val="3118"/>
              <a:buChar char="•"/>
              <a:defRPr sz="3118"/>
            </a:lvl9pPr>
          </a:lstStyle>
          <a:p>
            <a:endParaRPr/>
          </a:p>
        </p:txBody>
      </p:sp>
      <p:sp>
        <p:nvSpPr>
          <p:cNvPr id="61" name="Google Shape;61;p9"/>
          <p:cNvSpPr txBox="1">
            <a:spLocks noGrp="1"/>
          </p:cNvSpPr>
          <p:nvPr>
            <p:ph type="body" idx="2"/>
          </p:nvPr>
        </p:nvSpPr>
        <p:spPr>
          <a:xfrm>
            <a:off x="1309436" y="3208020"/>
            <a:ext cx="6131320" cy="594325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559"/>
              </a:spcBef>
              <a:spcAft>
                <a:spcPts val="0"/>
              </a:spcAft>
              <a:buClr>
                <a:schemeClr val="dk1"/>
              </a:buClr>
              <a:buSzPts val="2495"/>
              <a:buNone/>
              <a:defRPr sz="2495"/>
            </a:lvl1pPr>
            <a:lvl2pPr marL="914400" lvl="1" indent="-228600" algn="l">
              <a:lnSpc>
                <a:spcPct val="90000"/>
              </a:lnSpc>
              <a:spcBef>
                <a:spcPts val="780"/>
              </a:spcBef>
              <a:spcAft>
                <a:spcPts val="0"/>
              </a:spcAft>
              <a:buClr>
                <a:schemeClr val="dk1"/>
              </a:buClr>
              <a:buSzPts val="2183"/>
              <a:buNone/>
              <a:defRPr sz="2183"/>
            </a:lvl2pPr>
            <a:lvl3pPr marL="1371600" lvl="2" indent="-228600" algn="l">
              <a:lnSpc>
                <a:spcPct val="90000"/>
              </a:lnSpc>
              <a:spcBef>
                <a:spcPts val="780"/>
              </a:spcBef>
              <a:spcAft>
                <a:spcPts val="0"/>
              </a:spcAft>
              <a:buClr>
                <a:schemeClr val="dk1"/>
              </a:buClr>
              <a:buSzPts val="1871"/>
              <a:buNone/>
              <a:defRPr sz="1870"/>
            </a:lvl3pPr>
            <a:lvl4pPr marL="1828800" lvl="3" indent="-228600" algn="l">
              <a:lnSpc>
                <a:spcPct val="90000"/>
              </a:lnSpc>
              <a:spcBef>
                <a:spcPts val="780"/>
              </a:spcBef>
              <a:spcAft>
                <a:spcPts val="0"/>
              </a:spcAft>
              <a:buClr>
                <a:schemeClr val="dk1"/>
              </a:buClr>
              <a:buSzPts val="1559"/>
              <a:buNone/>
              <a:defRPr sz="1559"/>
            </a:lvl4pPr>
            <a:lvl5pPr marL="2286000" lvl="4" indent="-228600" algn="l">
              <a:lnSpc>
                <a:spcPct val="90000"/>
              </a:lnSpc>
              <a:spcBef>
                <a:spcPts val="780"/>
              </a:spcBef>
              <a:spcAft>
                <a:spcPts val="0"/>
              </a:spcAft>
              <a:buClr>
                <a:schemeClr val="dk1"/>
              </a:buClr>
              <a:buSzPts val="1559"/>
              <a:buNone/>
              <a:defRPr sz="1559"/>
            </a:lvl5pPr>
            <a:lvl6pPr marL="2743200" lvl="5" indent="-228600" algn="l">
              <a:lnSpc>
                <a:spcPct val="90000"/>
              </a:lnSpc>
              <a:spcBef>
                <a:spcPts val="780"/>
              </a:spcBef>
              <a:spcAft>
                <a:spcPts val="0"/>
              </a:spcAft>
              <a:buClr>
                <a:schemeClr val="dk1"/>
              </a:buClr>
              <a:buSzPts val="1559"/>
              <a:buNone/>
              <a:defRPr sz="1559"/>
            </a:lvl6pPr>
            <a:lvl7pPr marL="3200400" lvl="6" indent="-228600" algn="l">
              <a:lnSpc>
                <a:spcPct val="90000"/>
              </a:lnSpc>
              <a:spcBef>
                <a:spcPts val="780"/>
              </a:spcBef>
              <a:spcAft>
                <a:spcPts val="0"/>
              </a:spcAft>
              <a:buClr>
                <a:schemeClr val="dk1"/>
              </a:buClr>
              <a:buSzPts val="1559"/>
              <a:buNone/>
              <a:defRPr sz="1559"/>
            </a:lvl7pPr>
            <a:lvl8pPr marL="3657600" lvl="7" indent="-228600" algn="l">
              <a:lnSpc>
                <a:spcPct val="90000"/>
              </a:lnSpc>
              <a:spcBef>
                <a:spcPts val="780"/>
              </a:spcBef>
              <a:spcAft>
                <a:spcPts val="0"/>
              </a:spcAft>
              <a:buClr>
                <a:schemeClr val="dk1"/>
              </a:buClr>
              <a:buSzPts val="1559"/>
              <a:buNone/>
              <a:defRPr sz="1559"/>
            </a:lvl8pPr>
            <a:lvl9pPr marL="4114800" lvl="8" indent="-228600" algn="l">
              <a:lnSpc>
                <a:spcPct val="90000"/>
              </a:lnSpc>
              <a:spcBef>
                <a:spcPts val="780"/>
              </a:spcBef>
              <a:spcAft>
                <a:spcPts val="0"/>
              </a:spcAft>
              <a:buClr>
                <a:schemeClr val="dk1"/>
              </a:buClr>
              <a:buSzPts val="1559"/>
              <a:buNone/>
              <a:defRPr sz="1559"/>
            </a:lvl9pPr>
          </a:lstStyle>
          <a:p>
            <a:endParaRPr/>
          </a:p>
        </p:txBody>
      </p:sp>
      <p:sp>
        <p:nvSpPr>
          <p:cNvPr id="62" name="Google Shape;62;p9"/>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309436" y="712893"/>
            <a:ext cx="6131320" cy="249512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989"/>
              <a:buFont typeface="Calibri"/>
              <a:buNone/>
              <a:defRPr sz="4989"/>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8081859" y="1539652"/>
            <a:ext cx="9623971" cy="759924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559"/>
              </a:spcBef>
              <a:spcAft>
                <a:spcPts val="0"/>
              </a:spcAft>
              <a:buClr>
                <a:schemeClr val="dk1"/>
              </a:buClr>
              <a:buSzPts val="4989"/>
              <a:buFont typeface="Arial"/>
              <a:buNone/>
              <a:defRPr sz="4989" b="0" i="0" u="none" strike="noStrike" cap="none">
                <a:solidFill>
                  <a:schemeClr val="dk1"/>
                </a:solidFill>
                <a:latin typeface="Calibri"/>
                <a:ea typeface="Calibri"/>
                <a:cs typeface="Calibri"/>
                <a:sym typeface="Calibri"/>
              </a:defRPr>
            </a:lvl1pPr>
            <a:lvl2pPr marR="0" lvl="1" algn="l" rtl="0">
              <a:lnSpc>
                <a:spcPct val="90000"/>
              </a:lnSpc>
              <a:spcBef>
                <a:spcPts val="780"/>
              </a:spcBef>
              <a:spcAft>
                <a:spcPts val="0"/>
              </a:spcAft>
              <a:buClr>
                <a:schemeClr val="dk1"/>
              </a:buClr>
              <a:buSzPts val="4366"/>
              <a:buFont typeface="Arial"/>
              <a:buNone/>
              <a:defRPr sz="4366" b="0" i="0" u="none" strike="noStrike" cap="none">
                <a:solidFill>
                  <a:schemeClr val="dk1"/>
                </a:solidFill>
                <a:latin typeface="Calibri"/>
                <a:ea typeface="Calibri"/>
                <a:cs typeface="Calibri"/>
                <a:sym typeface="Calibri"/>
              </a:defRPr>
            </a:lvl2pPr>
            <a:lvl3pPr marR="0" lvl="2" algn="l" rtl="0">
              <a:lnSpc>
                <a:spcPct val="90000"/>
              </a:lnSpc>
              <a:spcBef>
                <a:spcPts val="780"/>
              </a:spcBef>
              <a:spcAft>
                <a:spcPts val="0"/>
              </a:spcAft>
              <a:buClr>
                <a:schemeClr val="dk1"/>
              </a:buClr>
              <a:buSzPts val="3742"/>
              <a:buFont typeface="Arial"/>
              <a:buNone/>
              <a:defRPr sz="3741" b="0" i="0" u="none" strike="noStrike" cap="none">
                <a:solidFill>
                  <a:schemeClr val="dk1"/>
                </a:solidFill>
                <a:latin typeface="Calibri"/>
                <a:ea typeface="Calibri"/>
                <a:cs typeface="Calibri"/>
                <a:sym typeface="Calibri"/>
              </a:defRPr>
            </a:lvl3pPr>
            <a:lvl4pPr marR="0" lvl="3" algn="l" rtl="0">
              <a:lnSpc>
                <a:spcPct val="90000"/>
              </a:lnSpc>
              <a:spcBef>
                <a:spcPts val="780"/>
              </a:spcBef>
              <a:spcAft>
                <a:spcPts val="0"/>
              </a:spcAft>
              <a:buClr>
                <a:schemeClr val="dk1"/>
              </a:buClr>
              <a:buSzPts val="3118"/>
              <a:buFont typeface="Arial"/>
              <a:buNone/>
              <a:defRPr sz="3118" b="0" i="0" u="none" strike="noStrike" cap="none">
                <a:solidFill>
                  <a:schemeClr val="dk1"/>
                </a:solidFill>
                <a:latin typeface="Calibri"/>
                <a:ea typeface="Calibri"/>
                <a:cs typeface="Calibri"/>
                <a:sym typeface="Calibri"/>
              </a:defRPr>
            </a:lvl4pPr>
            <a:lvl5pPr marR="0" lvl="4" algn="l" rtl="0">
              <a:lnSpc>
                <a:spcPct val="90000"/>
              </a:lnSpc>
              <a:spcBef>
                <a:spcPts val="780"/>
              </a:spcBef>
              <a:spcAft>
                <a:spcPts val="0"/>
              </a:spcAft>
              <a:buClr>
                <a:schemeClr val="dk1"/>
              </a:buClr>
              <a:buSzPts val="3118"/>
              <a:buFont typeface="Arial"/>
              <a:buNone/>
              <a:defRPr sz="3118" b="0" i="0" u="none" strike="noStrike" cap="none">
                <a:solidFill>
                  <a:schemeClr val="dk1"/>
                </a:solidFill>
                <a:latin typeface="Calibri"/>
                <a:ea typeface="Calibri"/>
                <a:cs typeface="Calibri"/>
                <a:sym typeface="Calibri"/>
              </a:defRPr>
            </a:lvl5pPr>
            <a:lvl6pPr marR="0" lvl="5" algn="l" rtl="0">
              <a:lnSpc>
                <a:spcPct val="90000"/>
              </a:lnSpc>
              <a:spcBef>
                <a:spcPts val="780"/>
              </a:spcBef>
              <a:spcAft>
                <a:spcPts val="0"/>
              </a:spcAft>
              <a:buClr>
                <a:schemeClr val="dk1"/>
              </a:buClr>
              <a:buSzPts val="3118"/>
              <a:buFont typeface="Arial"/>
              <a:buNone/>
              <a:defRPr sz="3118" b="0" i="0" u="none" strike="noStrike" cap="none">
                <a:solidFill>
                  <a:schemeClr val="dk1"/>
                </a:solidFill>
                <a:latin typeface="Calibri"/>
                <a:ea typeface="Calibri"/>
                <a:cs typeface="Calibri"/>
                <a:sym typeface="Calibri"/>
              </a:defRPr>
            </a:lvl6pPr>
            <a:lvl7pPr marR="0" lvl="6" algn="l" rtl="0">
              <a:lnSpc>
                <a:spcPct val="90000"/>
              </a:lnSpc>
              <a:spcBef>
                <a:spcPts val="780"/>
              </a:spcBef>
              <a:spcAft>
                <a:spcPts val="0"/>
              </a:spcAft>
              <a:buClr>
                <a:schemeClr val="dk1"/>
              </a:buClr>
              <a:buSzPts val="3118"/>
              <a:buFont typeface="Arial"/>
              <a:buNone/>
              <a:defRPr sz="3118" b="0" i="0" u="none" strike="noStrike" cap="none">
                <a:solidFill>
                  <a:schemeClr val="dk1"/>
                </a:solidFill>
                <a:latin typeface="Calibri"/>
                <a:ea typeface="Calibri"/>
                <a:cs typeface="Calibri"/>
                <a:sym typeface="Calibri"/>
              </a:defRPr>
            </a:lvl7pPr>
            <a:lvl8pPr marR="0" lvl="7" algn="l" rtl="0">
              <a:lnSpc>
                <a:spcPct val="90000"/>
              </a:lnSpc>
              <a:spcBef>
                <a:spcPts val="780"/>
              </a:spcBef>
              <a:spcAft>
                <a:spcPts val="0"/>
              </a:spcAft>
              <a:buClr>
                <a:schemeClr val="dk1"/>
              </a:buClr>
              <a:buSzPts val="3118"/>
              <a:buFont typeface="Arial"/>
              <a:buNone/>
              <a:defRPr sz="3118" b="0" i="0" u="none" strike="noStrike" cap="none">
                <a:solidFill>
                  <a:schemeClr val="dk1"/>
                </a:solidFill>
                <a:latin typeface="Calibri"/>
                <a:ea typeface="Calibri"/>
                <a:cs typeface="Calibri"/>
                <a:sym typeface="Calibri"/>
              </a:defRPr>
            </a:lvl8pPr>
            <a:lvl9pPr marR="0" lvl="8" algn="l" rtl="0">
              <a:lnSpc>
                <a:spcPct val="90000"/>
              </a:lnSpc>
              <a:spcBef>
                <a:spcPts val="780"/>
              </a:spcBef>
              <a:spcAft>
                <a:spcPts val="0"/>
              </a:spcAft>
              <a:buClr>
                <a:schemeClr val="dk1"/>
              </a:buClr>
              <a:buSzPts val="3118"/>
              <a:buFont typeface="Arial"/>
              <a:buNone/>
              <a:defRPr sz="3118"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1309436" y="3208020"/>
            <a:ext cx="6131320" cy="594325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559"/>
              </a:spcBef>
              <a:spcAft>
                <a:spcPts val="0"/>
              </a:spcAft>
              <a:buClr>
                <a:schemeClr val="dk1"/>
              </a:buClr>
              <a:buSzPts val="2495"/>
              <a:buNone/>
              <a:defRPr sz="2495"/>
            </a:lvl1pPr>
            <a:lvl2pPr marL="914400" lvl="1" indent="-228600" algn="l">
              <a:lnSpc>
                <a:spcPct val="90000"/>
              </a:lnSpc>
              <a:spcBef>
                <a:spcPts val="780"/>
              </a:spcBef>
              <a:spcAft>
                <a:spcPts val="0"/>
              </a:spcAft>
              <a:buClr>
                <a:schemeClr val="dk1"/>
              </a:buClr>
              <a:buSzPts val="2183"/>
              <a:buNone/>
              <a:defRPr sz="2183"/>
            </a:lvl2pPr>
            <a:lvl3pPr marL="1371600" lvl="2" indent="-228600" algn="l">
              <a:lnSpc>
                <a:spcPct val="90000"/>
              </a:lnSpc>
              <a:spcBef>
                <a:spcPts val="780"/>
              </a:spcBef>
              <a:spcAft>
                <a:spcPts val="0"/>
              </a:spcAft>
              <a:buClr>
                <a:schemeClr val="dk1"/>
              </a:buClr>
              <a:buSzPts val="1871"/>
              <a:buNone/>
              <a:defRPr sz="1870"/>
            </a:lvl3pPr>
            <a:lvl4pPr marL="1828800" lvl="3" indent="-228600" algn="l">
              <a:lnSpc>
                <a:spcPct val="90000"/>
              </a:lnSpc>
              <a:spcBef>
                <a:spcPts val="780"/>
              </a:spcBef>
              <a:spcAft>
                <a:spcPts val="0"/>
              </a:spcAft>
              <a:buClr>
                <a:schemeClr val="dk1"/>
              </a:buClr>
              <a:buSzPts val="1559"/>
              <a:buNone/>
              <a:defRPr sz="1559"/>
            </a:lvl4pPr>
            <a:lvl5pPr marL="2286000" lvl="4" indent="-228600" algn="l">
              <a:lnSpc>
                <a:spcPct val="90000"/>
              </a:lnSpc>
              <a:spcBef>
                <a:spcPts val="780"/>
              </a:spcBef>
              <a:spcAft>
                <a:spcPts val="0"/>
              </a:spcAft>
              <a:buClr>
                <a:schemeClr val="dk1"/>
              </a:buClr>
              <a:buSzPts val="1559"/>
              <a:buNone/>
              <a:defRPr sz="1559"/>
            </a:lvl5pPr>
            <a:lvl6pPr marL="2743200" lvl="5" indent="-228600" algn="l">
              <a:lnSpc>
                <a:spcPct val="90000"/>
              </a:lnSpc>
              <a:spcBef>
                <a:spcPts val="780"/>
              </a:spcBef>
              <a:spcAft>
                <a:spcPts val="0"/>
              </a:spcAft>
              <a:buClr>
                <a:schemeClr val="dk1"/>
              </a:buClr>
              <a:buSzPts val="1559"/>
              <a:buNone/>
              <a:defRPr sz="1559"/>
            </a:lvl6pPr>
            <a:lvl7pPr marL="3200400" lvl="6" indent="-228600" algn="l">
              <a:lnSpc>
                <a:spcPct val="90000"/>
              </a:lnSpc>
              <a:spcBef>
                <a:spcPts val="780"/>
              </a:spcBef>
              <a:spcAft>
                <a:spcPts val="0"/>
              </a:spcAft>
              <a:buClr>
                <a:schemeClr val="dk1"/>
              </a:buClr>
              <a:buSzPts val="1559"/>
              <a:buNone/>
              <a:defRPr sz="1559"/>
            </a:lvl7pPr>
            <a:lvl8pPr marL="3657600" lvl="7" indent="-228600" algn="l">
              <a:lnSpc>
                <a:spcPct val="90000"/>
              </a:lnSpc>
              <a:spcBef>
                <a:spcPts val="780"/>
              </a:spcBef>
              <a:spcAft>
                <a:spcPts val="0"/>
              </a:spcAft>
              <a:buClr>
                <a:schemeClr val="dk1"/>
              </a:buClr>
              <a:buSzPts val="1559"/>
              <a:buNone/>
              <a:defRPr sz="1559"/>
            </a:lvl8pPr>
            <a:lvl9pPr marL="4114800" lvl="8" indent="-228600" algn="l">
              <a:lnSpc>
                <a:spcPct val="90000"/>
              </a:lnSpc>
              <a:spcBef>
                <a:spcPts val="780"/>
              </a:spcBef>
              <a:spcAft>
                <a:spcPts val="0"/>
              </a:spcAft>
              <a:buClr>
                <a:schemeClr val="dk1"/>
              </a:buClr>
              <a:buSzPts val="1559"/>
              <a:buNone/>
              <a:defRPr sz="1559"/>
            </a:lvl9pPr>
          </a:lstStyle>
          <a:p>
            <a:endParaRPr/>
          </a:p>
        </p:txBody>
      </p:sp>
      <p:sp>
        <p:nvSpPr>
          <p:cNvPr id="69" name="Google Shape;69;p10"/>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DDEAF6"/>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1306959" y="569326"/>
            <a:ext cx="16396395" cy="2066896"/>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6860"/>
              <a:buFont typeface="Calibri"/>
              <a:buNone/>
              <a:defRPr sz="686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1306959" y="2846623"/>
            <a:ext cx="16396395" cy="6784864"/>
          </a:xfrm>
          <a:prstGeom prst="rect">
            <a:avLst/>
          </a:prstGeom>
          <a:noFill/>
          <a:ln>
            <a:noFill/>
          </a:ln>
        </p:spPr>
        <p:txBody>
          <a:bodyPr spcFirstLastPara="1" wrap="square" lIns="91425" tIns="45700" rIns="91425" bIns="45700" anchor="t" anchorCtr="0">
            <a:normAutofit/>
          </a:bodyPr>
          <a:lstStyle>
            <a:lvl1pPr marL="457200" marR="0" lvl="0" indent="-505841" algn="l" rtl="0">
              <a:lnSpc>
                <a:spcPct val="90000"/>
              </a:lnSpc>
              <a:spcBef>
                <a:spcPts val="1559"/>
              </a:spcBef>
              <a:spcAft>
                <a:spcPts val="0"/>
              </a:spcAft>
              <a:buClr>
                <a:schemeClr val="dk1"/>
              </a:buClr>
              <a:buSzPts val="4366"/>
              <a:buFont typeface="Arial"/>
              <a:buChar char="•"/>
              <a:defRPr sz="4366" b="0" i="0" u="none" strike="noStrike" cap="none">
                <a:solidFill>
                  <a:schemeClr val="dk1"/>
                </a:solidFill>
                <a:latin typeface="Calibri"/>
                <a:ea typeface="Calibri"/>
                <a:cs typeface="Calibri"/>
                <a:sym typeface="Calibri"/>
              </a:defRPr>
            </a:lvl1pPr>
            <a:lvl2pPr marL="914400" marR="0" lvl="1" indent="-466217" algn="l" rtl="0">
              <a:lnSpc>
                <a:spcPct val="90000"/>
              </a:lnSpc>
              <a:spcBef>
                <a:spcPts val="780"/>
              </a:spcBef>
              <a:spcAft>
                <a:spcPts val="0"/>
              </a:spcAft>
              <a:buClr>
                <a:schemeClr val="dk1"/>
              </a:buClr>
              <a:buSzPts val="3742"/>
              <a:buFont typeface="Arial"/>
              <a:buChar char="•"/>
              <a:defRPr sz="3741" b="0" i="0" u="none" strike="noStrike" cap="none">
                <a:solidFill>
                  <a:schemeClr val="dk1"/>
                </a:solidFill>
                <a:latin typeface="Calibri"/>
                <a:ea typeface="Calibri"/>
                <a:cs typeface="Calibri"/>
                <a:sym typeface="Calibri"/>
              </a:defRPr>
            </a:lvl2pPr>
            <a:lvl3pPr marL="1371600" marR="0" lvl="2" indent="-426592" algn="l" rtl="0">
              <a:lnSpc>
                <a:spcPct val="90000"/>
              </a:lnSpc>
              <a:spcBef>
                <a:spcPts val="780"/>
              </a:spcBef>
              <a:spcAft>
                <a:spcPts val="0"/>
              </a:spcAft>
              <a:buClr>
                <a:schemeClr val="dk1"/>
              </a:buClr>
              <a:buSzPts val="3118"/>
              <a:buFont typeface="Arial"/>
              <a:buChar char="•"/>
              <a:defRPr sz="3118" b="0" i="0" u="none" strike="noStrike" cap="none">
                <a:solidFill>
                  <a:schemeClr val="dk1"/>
                </a:solidFill>
                <a:latin typeface="Calibri"/>
                <a:ea typeface="Calibri"/>
                <a:cs typeface="Calibri"/>
                <a:sym typeface="Calibri"/>
              </a:defRPr>
            </a:lvl3pPr>
            <a:lvl4pPr marL="1828800" marR="0" lvl="3" indent="-406844" algn="l" rtl="0">
              <a:lnSpc>
                <a:spcPct val="90000"/>
              </a:lnSpc>
              <a:spcBef>
                <a:spcPts val="780"/>
              </a:spcBef>
              <a:spcAft>
                <a:spcPts val="0"/>
              </a:spcAft>
              <a:buClr>
                <a:schemeClr val="dk1"/>
              </a:buClr>
              <a:buSzPts val="2807"/>
              <a:buFont typeface="Arial"/>
              <a:buChar char="•"/>
              <a:defRPr sz="2807" b="0" i="0" u="none" strike="noStrike" cap="none">
                <a:solidFill>
                  <a:schemeClr val="dk1"/>
                </a:solidFill>
                <a:latin typeface="Calibri"/>
                <a:ea typeface="Calibri"/>
                <a:cs typeface="Calibri"/>
                <a:sym typeface="Calibri"/>
              </a:defRPr>
            </a:lvl4pPr>
            <a:lvl5pPr marL="2286000" marR="0" lvl="4" indent="-406844" algn="l" rtl="0">
              <a:lnSpc>
                <a:spcPct val="90000"/>
              </a:lnSpc>
              <a:spcBef>
                <a:spcPts val="780"/>
              </a:spcBef>
              <a:spcAft>
                <a:spcPts val="0"/>
              </a:spcAft>
              <a:buClr>
                <a:schemeClr val="dk1"/>
              </a:buClr>
              <a:buSzPts val="2807"/>
              <a:buFont typeface="Arial"/>
              <a:buChar char="•"/>
              <a:defRPr sz="2807" b="0" i="0" u="none" strike="noStrike" cap="none">
                <a:solidFill>
                  <a:schemeClr val="dk1"/>
                </a:solidFill>
                <a:latin typeface="Calibri"/>
                <a:ea typeface="Calibri"/>
                <a:cs typeface="Calibri"/>
                <a:sym typeface="Calibri"/>
              </a:defRPr>
            </a:lvl5pPr>
            <a:lvl6pPr marL="2743200" marR="0" lvl="5" indent="-406844" algn="l" rtl="0">
              <a:lnSpc>
                <a:spcPct val="90000"/>
              </a:lnSpc>
              <a:spcBef>
                <a:spcPts val="780"/>
              </a:spcBef>
              <a:spcAft>
                <a:spcPts val="0"/>
              </a:spcAft>
              <a:buClr>
                <a:schemeClr val="dk1"/>
              </a:buClr>
              <a:buSzPts val="2807"/>
              <a:buFont typeface="Arial"/>
              <a:buChar char="•"/>
              <a:defRPr sz="2807" b="0" i="0" u="none" strike="noStrike" cap="none">
                <a:solidFill>
                  <a:schemeClr val="dk1"/>
                </a:solidFill>
                <a:latin typeface="Calibri"/>
                <a:ea typeface="Calibri"/>
                <a:cs typeface="Calibri"/>
                <a:sym typeface="Calibri"/>
              </a:defRPr>
            </a:lvl6pPr>
            <a:lvl7pPr marL="3200400" marR="0" lvl="6" indent="-406844" algn="l" rtl="0">
              <a:lnSpc>
                <a:spcPct val="90000"/>
              </a:lnSpc>
              <a:spcBef>
                <a:spcPts val="780"/>
              </a:spcBef>
              <a:spcAft>
                <a:spcPts val="0"/>
              </a:spcAft>
              <a:buClr>
                <a:schemeClr val="dk1"/>
              </a:buClr>
              <a:buSzPts val="2807"/>
              <a:buFont typeface="Arial"/>
              <a:buChar char="•"/>
              <a:defRPr sz="2807" b="0" i="0" u="none" strike="noStrike" cap="none">
                <a:solidFill>
                  <a:schemeClr val="dk1"/>
                </a:solidFill>
                <a:latin typeface="Calibri"/>
                <a:ea typeface="Calibri"/>
                <a:cs typeface="Calibri"/>
                <a:sym typeface="Calibri"/>
              </a:defRPr>
            </a:lvl7pPr>
            <a:lvl8pPr marL="3657600" marR="0" lvl="7" indent="-406844" algn="l" rtl="0">
              <a:lnSpc>
                <a:spcPct val="90000"/>
              </a:lnSpc>
              <a:spcBef>
                <a:spcPts val="780"/>
              </a:spcBef>
              <a:spcAft>
                <a:spcPts val="0"/>
              </a:spcAft>
              <a:buClr>
                <a:schemeClr val="dk1"/>
              </a:buClr>
              <a:buSzPts val="2807"/>
              <a:buFont typeface="Arial"/>
              <a:buChar char="•"/>
              <a:defRPr sz="2807" b="0" i="0" u="none" strike="noStrike" cap="none">
                <a:solidFill>
                  <a:schemeClr val="dk1"/>
                </a:solidFill>
                <a:latin typeface="Calibri"/>
                <a:ea typeface="Calibri"/>
                <a:cs typeface="Calibri"/>
                <a:sym typeface="Calibri"/>
              </a:defRPr>
            </a:lvl8pPr>
            <a:lvl9pPr marL="4114800" marR="0" lvl="8" indent="-406844" algn="l" rtl="0">
              <a:lnSpc>
                <a:spcPct val="90000"/>
              </a:lnSpc>
              <a:spcBef>
                <a:spcPts val="780"/>
              </a:spcBef>
              <a:spcAft>
                <a:spcPts val="0"/>
              </a:spcAft>
              <a:buClr>
                <a:schemeClr val="dk1"/>
              </a:buClr>
              <a:buSzPts val="2807"/>
              <a:buFont typeface="Arial"/>
              <a:buChar char="•"/>
              <a:defRPr sz="2807"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1306959" y="9911198"/>
            <a:ext cx="4277320" cy="5693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7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6297166" y="9911198"/>
            <a:ext cx="6415981" cy="5693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87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870" b="0" i="0" u="none" strike="noStrike" cap="none">
                <a:solidFill>
                  <a:srgbClr val="888888"/>
                </a:solidFill>
                <a:latin typeface="Calibri"/>
                <a:ea typeface="Calibri"/>
                <a:cs typeface="Calibri"/>
                <a:sym typeface="Calibri"/>
              </a:defRPr>
            </a:lvl1pPr>
            <a:lvl2pPr marL="0" marR="0" lvl="1" indent="0" algn="r" rtl="0">
              <a:spcBef>
                <a:spcPts val="0"/>
              </a:spcBef>
              <a:buNone/>
              <a:defRPr sz="1870" b="0" i="0" u="none" strike="noStrike" cap="none">
                <a:solidFill>
                  <a:srgbClr val="888888"/>
                </a:solidFill>
                <a:latin typeface="Calibri"/>
                <a:ea typeface="Calibri"/>
                <a:cs typeface="Calibri"/>
                <a:sym typeface="Calibri"/>
              </a:defRPr>
            </a:lvl2pPr>
            <a:lvl3pPr marL="0" marR="0" lvl="2" indent="0" algn="r" rtl="0">
              <a:spcBef>
                <a:spcPts val="0"/>
              </a:spcBef>
              <a:buNone/>
              <a:defRPr sz="1870" b="0" i="0" u="none" strike="noStrike" cap="none">
                <a:solidFill>
                  <a:srgbClr val="888888"/>
                </a:solidFill>
                <a:latin typeface="Calibri"/>
                <a:ea typeface="Calibri"/>
                <a:cs typeface="Calibri"/>
                <a:sym typeface="Calibri"/>
              </a:defRPr>
            </a:lvl3pPr>
            <a:lvl4pPr marL="0" marR="0" lvl="3" indent="0" algn="r" rtl="0">
              <a:spcBef>
                <a:spcPts val="0"/>
              </a:spcBef>
              <a:buNone/>
              <a:defRPr sz="1870" b="0" i="0" u="none" strike="noStrike" cap="none">
                <a:solidFill>
                  <a:srgbClr val="888888"/>
                </a:solidFill>
                <a:latin typeface="Calibri"/>
                <a:ea typeface="Calibri"/>
                <a:cs typeface="Calibri"/>
                <a:sym typeface="Calibri"/>
              </a:defRPr>
            </a:lvl4pPr>
            <a:lvl5pPr marL="0" marR="0" lvl="4" indent="0" algn="r" rtl="0">
              <a:spcBef>
                <a:spcPts val="0"/>
              </a:spcBef>
              <a:buNone/>
              <a:defRPr sz="1870" b="0" i="0" u="none" strike="noStrike" cap="none">
                <a:solidFill>
                  <a:srgbClr val="888888"/>
                </a:solidFill>
                <a:latin typeface="Calibri"/>
                <a:ea typeface="Calibri"/>
                <a:cs typeface="Calibri"/>
                <a:sym typeface="Calibri"/>
              </a:defRPr>
            </a:lvl5pPr>
            <a:lvl6pPr marL="0" marR="0" lvl="5" indent="0" algn="r" rtl="0">
              <a:spcBef>
                <a:spcPts val="0"/>
              </a:spcBef>
              <a:buNone/>
              <a:defRPr sz="1870" b="0" i="0" u="none" strike="noStrike" cap="none">
                <a:solidFill>
                  <a:srgbClr val="888888"/>
                </a:solidFill>
                <a:latin typeface="Calibri"/>
                <a:ea typeface="Calibri"/>
                <a:cs typeface="Calibri"/>
                <a:sym typeface="Calibri"/>
              </a:defRPr>
            </a:lvl6pPr>
            <a:lvl7pPr marL="0" marR="0" lvl="6" indent="0" algn="r" rtl="0">
              <a:spcBef>
                <a:spcPts val="0"/>
              </a:spcBef>
              <a:buNone/>
              <a:defRPr sz="1870" b="0" i="0" u="none" strike="noStrike" cap="none">
                <a:solidFill>
                  <a:srgbClr val="888888"/>
                </a:solidFill>
                <a:latin typeface="Calibri"/>
                <a:ea typeface="Calibri"/>
                <a:cs typeface="Calibri"/>
                <a:sym typeface="Calibri"/>
              </a:defRPr>
            </a:lvl7pPr>
            <a:lvl8pPr marL="0" marR="0" lvl="7" indent="0" algn="r" rtl="0">
              <a:spcBef>
                <a:spcPts val="0"/>
              </a:spcBef>
              <a:buNone/>
              <a:defRPr sz="1870" b="0" i="0" u="none" strike="noStrike" cap="none">
                <a:solidFill>
                  <a:srgbClr val="888888"/>
                </a:solidFill>
                <a:latin typeface="Calibri"/>
                <a:ea typeface="Calibri"/>
                <a:cs typeface="Calibri"/>
                <a:sym typeface="Calibri"/>
              </a:defRPr>
            </a:lvl8pPr>
            <a:lvl9pPr marL="0" marR="0" lvl="8" indent="0" algn="r" rtl="0">
              <a:spcBef>
                <a:spcPts val="0"/>
              </a:spcBef>
              <a:buNone/>
              <a:defRPr sz="187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microsoft.com/office/2007/relationships/hdphoto" Target="../media/hdphoto7.wdp"/><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0.jpe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22.jpeg"/><Relationship Id="rId4" Type="http://schemas.microsoft.com/office/2007/relationships/hdphoto" Target="../media/hdphoto8.wdp"/></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7.png"/><Relationship Id="rId12" Type="http://schemas.microsoft.com/office/2007/relationships/hdphoto" Target="../media/hdphoto5.wdp"/><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9.png"/><Relationship Id="rId5" Type="http://schemas.openxmlformats.org/officeDocument/2006/relationships/image" Target="../media/image6.png"/><Relationship Id="rId10" Type="http://schemas.microsoft.com/office/2007/relationships/hdphoto" Target="../media/hdphoto4.wdp"/><Relationship Id="rId4" Type="http://schemas.microsoft.com/office/2007/relationships/hdphoto" Target="../media/hdphoto1.wdp"/><Relationship Id="rId9" Type="http://schemas.openxmlformats.org/officeDocument/2006/relationships/image" Target="../media/image8.png"/><Relationship Id="rId14" Type="http://schemas.microsoft.com/office/2007/relationships/hdphoto" Target="../media/hdphoto6.wdp"/></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3" name="Google Shape;93;p13"/>
          <p:cNvSpPr txBox="1"/>
          <p:nvPr/>
        </p:nvSpPr>
        <p:spPr>
          <a:xfrm>
            <a:off x="208756" y="698500"/>
            <a:ext cx="11277600"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rgbClr val="2F5496"/>
                </a:solidFill>
                <a:latin typeface="Times New Roman"/>
                <a:cs typeface="Times New Roman"/>
                <a:sym typeface="Times New Roman"/>
              </a:rPr>
              <a:t>Faculty of Engineering </a:t>
            </a:r>
            <a:r>
              <a:rPr lang="en-US" sz="4000" dirty="0">
                <a:solidFill>
                  <a:srgbClr val="2F5496"/>
                </a:solidFill>
                <a:latin typeface="Times New Roman"/>
                <a:ea typeface="Times New Roman"/>
                <a:cs typeface="Times New Roman"/>
                <a:sym typeface="Times New Roman"/>
              </a:rPr>
              <a:t>– </a:t>
            </a:r>
            <a:r>
              <a:rPr lang="en-US" sz="4000" dirty="0">
                <a:solidFill>
                  <a:srgbClr val="2F5496"/>
                </a:solidFill>
                <a:latin typeface="Times New Roman"/>
                <a:cs typeface="Times New Roman"/>
                <a:sym typeface="Times New Roman"/>
              </a:rPr>
              <a:t>Cairo University </a:t>
            </a:r>
            <a:endParaRPr dirty="0"/>
          </a:p>
        </p:txBody>
      </p:sp>
      <p:sp>
        <p:nvSpPr>
          <p:cNvPr id="95" name="Google Shape;95;p13"/>
          <p:cNvSpPr/>
          <p:nvPr/>
        </p:nvSpPr>
        <p:spPr>
          <a:xfrm>
            <a:off x="-3939" y="3911961"/>
            <a:ext cx="3677445" cy="667637"/>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0" tIns="0" rIns="0" bIns="0" anchor="t" anchorCtr="0">
            <a:noAutofit/>
          </a:bodyPr>
          <a:lstStyle/>
          <a:p>
            <a:pPr marL="0" marR="0" lvl="0" indent="0" algn="ctr" rtl="0">
              <a:spcBef>
                <a:spcPts val="0"/>
              </a:spcBef>
              <a:spcAft>
                <a:spcPts val="0"/>
              </a:spcAft>
              <a:buNone/>
            </a:pPr>
            <a:r>
              <a:rPr lang="en-US" sz="3600" dirty="0">
                <a:solidFill>
                  <a:schemeClr val="lt1"/>
                </a:solidFill>
                <a:latin typeface="Calibri"/>
                <a:ea typeface="Calibri"/>
                <a:cs typeface="Calibri"/>
                <a:sym typeface="Calibri"/>
              </a:rPr>
              <a:t>Presented by</a:t>
            </a:r>
            <a:endParaRPr sz="1800" dirty="0">
              <a:solidFill>
                <a:schemeClr val="lt1"/>
              </a:solidFill>
              <a:latin typeface="Calibri"/>
              <a:ea typeface="Calibri"/>
              <a:cs typeface="Calibri"/>
              <a:sym typeface="Calibri"/>
            </a:endParaRPr>
          </a:p>
        </p:txBody>
      </p:sp>
      <p:sp>
        <p:nvSpPr>
          <p:cNvPr id="98" name="Google Shape;98;p13"/>
          <p:cNvSpPr/>
          <p:nvPr/>
        </p:nvSpPr>
        <p:spPr>
          <a:xfrm>
            <a:off x="15513818" y="3911961"/>
            <a:ext cx="3512733" cy="667638"/>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2">
              <a:shade val="50000"/>
            </a:schemeClr>
          </a:lnRef>
          <a:fillRef idx="1">
            <a:schemeClr val="accent2"/>
          </a:fillRef>
          <a:effectRef idx="0">
            <a:schemeClr val="accent2"/>
          </a:effectRef>
          <a:fontRef idx="minor">
            <a:schemeClr val="lt1"/>
          </a:fontRef>
        </p:style>
        <p:txBody>
          <a:bodyPr spcFirstLastPara="1" wrap="square" lIns="0" tIns="0" rIns="0" bIns="0" anchor="t" anchorCtr="0">
            <a:noAutofit/>
          </a:bodyPr>
          <a:lstStyle/>
          <a:p>
            <a:pPr marL="0" marR="0" lvl="0" indent="0" algn="ctr" rtl="0">
              <a:spcBef>
                <a:spcPts val="0"/>
              </a:spcBef>
              <a:spcAft>
                <a:spcPts val="0"/>
              </a:spcAft>
              <a:buNone/>
            </a:pPr>
            <a:r>
              <a:rPr lang="en-US" sz="3600" dirty="0">
                <a:solidFill>
                  <a:schemeClr val="lt1"/>
                </a:solidFill>
                <a:latin typeface="Calibri"/>
                <a:ea typeface="Calibri"/>
                <a:cs typeface="Calibri"/>
                <a:sym typeface="Calibri"/>
              </a:rPr>
              <a:t>Guided by</a:t>
            </a:r>
            <a:endParaRPr sz="1800" dirty="0">
              <a:solidFill>
                <a:schemeClr val="lt1"/>
              </a:solidFill>
              <a:latin typeface="Calibri"/>
              <a:ea typeface="Calibri"/>
              <a:cs typeface="Calibri"/>
              <a:sym typeface="Calibri"/>
            </a:endParaRPr>
          </a:p>
        </p:txBody>
      </p:sp>
      <p:sp>
        <p:nvSpPr>
          <p:cNvPr id="100" name="Google Shape;100;p13"/>
          <p:cNvSpPr txBox="1"/>
          <p:nvPr/>
        </p:nvSpPr>
        <p:spPr>
          <a:xfrm>
            <a:off x="665956" y="4689485"/>
            <a:ext cx="4419600" cy="440116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800" dirty="0">
                <a:solidFill>
                  <a:schemeClr val="dk1"/>
                </a:solidFill>
                <a:latin typeface="Calibri"/>
                <a:ea typeface="Calibri"/>
                <a:cs typeface="Calibri"/>
                <a:sym typeface="Calibri"/>
              </a:rPr>
              <a:t>Moamen Wael</a:t>
            </a:r>
          </a:p>
          <a:p>
            <a:r>
              <a:rPr lang="en-US" sz="2800" dirty="0">
                <a:solidFill>
                  <a:schemeClr val="dk1"/>
                </a:solidFill>
                <a:latin typeface="Calibri"/>
                <a:ea typeface="Calibri"/>
                <a:cs typeface="Calibri"/>
                <a:sym typeface="Calibri"/>
              </a:rPr>
              <a:t>Kirollos Sabry</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Moayad Ahmed</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Kirollos Safwat</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Loay Ashraf</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Kevin Ramy</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Kirollos Medhat</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Marcilino Adel</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Kirollos Bebawy</a:t>
            </a:r>
          </a:p>
          <a:p>
            <a:pPr marL="0" marR="0" lvl="0" indent="0" algn="l" rtl="0">
              <a:spcBef>
                <a:spcPts val="0"/>
              </a:spcBef>
              <a:spcAft>
                <a:spcPts val="0"/>
              </a:spcAft>
              <a:buNone/>
            </a:pPr>
            <a:r>
              <a:rPr lang="en-US" sz="2800" dirty="0">
                <a:solidFill>
                  <a:schemeClr val="dk1"/>
                </a:solidFill>
                <a:latin typeface="Calibri"/>
                <a:ea typeface="Calibri"/>
                <a:cs typeface="Calibri"/>
                <a:sym typeface="Calibri"/>
              </a:rPr>
              <a:t>Kirollos Magdy</a:t>
            </a:r>
            <a:endParaRPr sz="1800" dirty="0">
              <a:solidFill>
                <a:schemeClr val="dk1"/>
              </a:solidFill>
              <a:latin typeface="Calibri"/>
              <a:ea typeface="Calibri"/>
              <a:cs typeface="Calibri"/>
              <a:sym typeface="Calibri"/>
            </a:endParaRPr>
          </a:p>
        </p:txBody>
      </p:sp>
      <p:sp>
        <p:nvSpPr>
          <p:cNvPr id="101" name="Google Shape;101;p13"/>
          <p:cNvSpPr txBox="1"/>
          <p:nvPr/>
        </p:nvSpPr>
        <p:spPr>
          <a:xfrm>
            <a:off x="15667291" y="4689485"/>
            <a:ext cx="3173309"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Calibri"/>
                <a:ea typeface="Calibri"/>
                <a:cs typeface="Calibri"/>
                <a:sym typeface="Calibri"/>
              </a:rPr>
              <a:t>Eng. Yasser Hamed</a:t>
            </a:r>
            <a:endParaRPr dirty="0"/>
          </a:p>
        </p:txBody>
      </p:sp>
      <p:sp>
        <p:nvSpPr>
          <p:cNvPr id="102" name="Google Shape;102;p13"/>
          <p:cNvSpPr txBox="1"/>
          <p:nvPr/>
        </p:nvSpPr>
        <p:spPr>
          <a:xfrm>
            <a:off x="5085556" y="6650942"/>
            <a:ext cx="8044578" cy="255450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dirty="0">
                <a:solidFill>
                  <a:schemeClr val="dk1"/>
                </a:solidFill>
                <a:latin typeface="Times New Roman"/>
                <a:ea typeface="Times New Roman"/>
                <a:cs typeface="Times New Roman"/>
                <a:sym typeface="Times New Roman"/>
              </a:rPr>
              <a:t>Submitted for the partial fulfillment </a:t>
            </a:r>
            <a:endParaRPr dirty="0"/>
          </a:p>
          <a:p>
            <a:pPr marL="0" marR="0" lvl="0" indent="0" algn="ctr" rtl="0">
              <a:spcBef>
                <a:spcPts val="0"/>
              </a:spcBef>
              <a:spcAft>
                <a:spcPts val="0"/>
              </a:spcAft>
              <a:buNone/>
            </a:pPr>
            <a:r>
              <a:rPr lang="en-US" sz="3200" dirty="0">
                <a:solidFill>
                  <a:schemeClr val="dk1"/>
                </a:solidFill>
                <a:latin typeface="Times New Roman"/>
                <a:ea typeface="Times New Roman"/>
                <a:cs typeface="Times New Roman"/>
                <a:sym typeface="Times New Roman"/>
              </a:rPr>
              <a:t>of </a:t>
            </a:r>
            <a:endParaRPr dirty="0"/>
          </a:p>
          <a:p>
            <a:pPr algn="ctr"/>
            <a:r>
              <a:rPr lang="en-US" sz="3200" b="0" i="0" u="none" strike="noStrike" baseline="0" dirty="0">
                <a:latin typeface="Times New Roman" panose="02020603050405020304" pitchFamily="18" charset="0"/>
              </a:rPr>
              <a:t>the Requirements for</a:t>
            </a:r>
          </a:p>
          <a:p>
            <a:pPr algn="ctr"/>
            <a:r>
              <a:rPr lang="en-US" sz="3200" b="0" i="0" u="none" strike="noStrike" baseline="0" dirty="0">
                <a:latin typeface="Times New Roman" panose="02020603050405020304" pitchFamily="18" charset="0"/>
              </a:rPr>
              <a:t>GEN0001 Practical and Engineering Applications (Physics part)</a:t>
            </a:r>
            <a:endParaRPr sz="3200" dirty="0"/>
          </a:p>
        </p:txBody>
      </p:sp>
      <p:grpSp>
        <p:nvGrpSpPr>
          <p:cNvPr id="103" name="Google Shape;103;p13"/>
          <p:cNvGrpSpPr/>
          <p:nvPr/>
        </p:nvGrpSpPr>
        <p:grpSpPr>
          <a:xfrm>
            <a:off x="-3939" y="9581281"/>
            <a:ext cx="19010314" cy="1112119"/>
            <a:chOff x="-2" y="9568581"/>
            <a:chExt cx="19010314" cy="1112119"/>
          </a:xfrm>
        </p:grpSpPr>
        <p:grpSp>
          <p:nvGrpSpPr>
            <p:cNvPr id="104" name="Google Shape;104;p13"/>
            <p:cNvGrpSpPr/>
            <p:nvPr/>
          </p:nvGrpSpPr>
          <p:grpSpPr>
            <a:xfrm>
              <a:off x="-2" y="9568581"/>
              <a:ext cx="19010314" cy="1112119"/>
              <a:chOff x="-324645" y="2222500"/>
              <a:chExt cx="22261686" cy="1302327"/>
            </a:xfrm>
          </p:grpSpPr>
          <p:sp>
            <p:nvSpPr>
              <p:cNvPr id="105" name="Google Shape;105;p13"/>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06" name="Google Shape;106;p13"/>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07" name="Google Shape;107;p13"/>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08" name="Google Shape;108;p13"/>
          <p:cNvSpPr txBox="1"/>
          <p:nvPr/>
        </p:nvSpPr>
        <p:spPr>
          <a:xfrm>
            <a:off x="15352308" y="984384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sz="2800" dirty="0">
              <a:solidFill>
                <a:schemeClr val="dk1"/>
              </a:solidFill>
              <a:latin typeface="Calibri"/>
              <a:ea typeface="Calibri"/>
              <a:cs typeface="Calibri"/>
              <a:sym typeface="Calibri"/>
            </a:endParaRPr>
          </a:p>
        </p:txBody>
      </p:sp>
      <p:sp>
        <p:nvSpPr>
          <p:cNvPr id="110" name="Google Shape;110;p13"/>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Preparatory Department </a:t>
            </a:r>
            <a:endParaRPr dirty="0"/>
          </a:p>
        </p:txBody>
      </p:sp>
      <p:sp>
        <p:nvSpPr>
          <p:cNvPr id="111" name="Google Shape;111;p13"/>
          <p:cNvSpPr txBox="1">
            <a:spLocks noGrp="1"/>
          </p:cNvSpPr>
          <p:nvPr>
            <p:ph type="sldNum" idx="12"/>
          </p:nvPr>
        </p:nvSpPr>
        <p:spPr>
          <a:xfrm>
            <a:off x="18115756" y="9911199"/>
            <a:ext cx="575041" cy="388502"/>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1</a:t>
            </a:fld>
            <a:endParaRPr>
              <a:solidFill>
                <a:schemeClr val="lt1"/>
              </a:solidFill>
            </a:endParaRPr>
          </a:p>
        </p:txBody>
      </p:sp>
      <p:pic>
        <p:nvPicPr>
          <p:cNvPr id="5" name="Picture 4" descr="Logo&#10;&#10;Description automatically generated">
            <a:extLst>
              <a:ext uri="{FF2B5EF4-FFF2-40B4-BE49-F238E27FC236}">
                <a16:creationId xmlns:a16="http://schemas.microsoft.com/office/drawing/2014/main" id="{BE41956D-DBC8-E6BE-0585-7CAE80D06A06}"/>
              </a:ext>
            </a:extLst>
          </p:cNvPr>
          <p:cNvPicPr>
            <a:picLocks noChangeAspect="1"/>
          </p:cNvPicPr>
          <p:nvPr/>
        </p:nvPicPr>
        <p:blipFill>
          <a:blip r:embed="rId3"/>
          <a:stretch>
            <a:fillRect/>
          </a:stretch>
        </p:blipFill>
        <p:spPr>
          <a:xfrm>
            <a:off x="15634452" y="241196"/>
            <a:ext cx="2971282" cy="2841217"/>
          </a:xfrm>
          <a:prstGeom prst="rect">
            <a:avLst/>
          </a:prstGeom>
        </p:spPr>
      </p:pic>
      <p:sp>
        <p:nvSpPr>
          <p:cNvPr id="90" name="Google Shape;90;p13"/>
          <p:cNvSpPr/>
          <p:nvPr/>
        </p:nvSpPr>
        <p:spPr>
          <a:xfrm>
            <a:off x="-3939" y="20701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4800" b="0" i="0" u="none" strike="noStrike" cap="none" dirty="0">
                <a:solidFill>
                  <a:schemeClr val="lt1"/>
                </a:solidFill>
                <a:latin typeface="Calibri"/>
                <a:ea typeface="Calibri"/>
                <a:cs typeface="Calibri"/>
                <a:sym typeface="Calibri"/>
              </a:rPr>
              <a:t>Smart Lock </a:t>
            </a:r>
            <a:r>
              <a:rPr lang="en-US" sz="4800" dirty="0">
                <a:solidFill>
                  <a:schemeClr val="lt1"/>
                </a:solidFill>
                <a:latin typeface="Calibri"/>
                <a:ea typeface="Calibri"/>
                <a:cs typeface="Calibri"/>
                <a:sym typeface="Calibri"/>
              </a:rPr>
              <a:t>U</a:t>
            </a:r>
            <a:r>
              <a:rPr lang="en-US" sz="4800" b="0" i="0" u="none" strike="noStrike" cap="none" dirty="0">
                <a:solidFill>
                  <a:schemeClr val="lt1"/>
                </a:solidFill>
                <a:latin typeface="Calibri"/>
                <a:ea typeface="Calibri"/>
                <a:cs typeface="Calibri"/>
                <a:sym typeface="Calibri"/>
              </a:rPr>
              <a:t>sing Arduino &amp; Keypad</a:t>
            </a:r>
            <a:endParaRPr sz="1800" b="0" i="0" u="none" strike="noStrike" cap="none" dirty="0">
              <a:solidFill>
                <a:schemeClr val="lt1"/>
              </a:solidFill>
              <a:latin typeface="Calibri"/>
              <a:ea typeface="Calibri"/>
              <a:cs typeface="Calibri"/>
              <a:sym typeface="Calibri"/>
            </a:endParaRPr>
          </a:p>
        </p:txBody>
      </p:sp>
      <p:pic>
        <p:nvPicPr>
          <p:cNvPr id="19" name="Picture 18">
            <a:extLst>
              <a:ext uri="{FF2B5EF4-FFF2-40B4-BE49-F238E27FC236}">
                <a16:creationId xmlns:a16="http://schemas.microsoft.com/office/drawing/2014/main" id="{7F670B90-0623-D139-15F1-E01E83602DA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25372" y="3642858"/>
            <a:ext cx="3868290" cy="2632250"/>
          </a:xfrm>
          <a:prstGeom prst="rect">
            <a:avLst/>
          </a:prstGeom>
        </p:spPr>
      </p:pic>
      <p:pic>
        <p:nvPicPr>
          <p:cNvPr id="20" name="Picture 19">
            <a:extLst>
              <a:ext uri="{FF2B5EF4-FFF2-40B4-BE49-F238E27FC236}">
                <a16:creationId xmlns:a16="http://schemas.microsoft.com/office/drawing/2014/main" id="{0F2B3A93-B328-E416-42AA-82F53E41043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016889" y="3561846"/>
            <a:ext cx="2613587" cy="2613587"/>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1"/>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10</a:t>
            </a:fld>
            <a:endParaRPr sz="3200">
              <a:solidFill>
                <a:schemeClr val="lt1"/>
              </a:solidFill>
            </a:endParaRPr>
          </a:p>
        </p:txBody>
      </p:sp>
      <p:grpSp>
        <p:nvGrpSpPr>
          <p:cNvPr id="239" name="Google Shape;239;p21"/>
          <p:cNvGrpSpPr/>
          <p:nvPr/>
        </p:nvGrpSpPr>
        <p:grpSpPr>
          <a:xfrm>
            <a:off x="-2" y="9568581"/>
            <a:ext cx="19010314" cy="1112119"/>
            <a:chOff x="-2" y="9568581"/>
            <a:chExt cx="19010314" cy="1112119"/>
          </a:xfrm>
        </p:grpSpPr>
        <p:grpSp>
          <p:nvGrpSpPr>
            <p:cNvPr id="240" name="Google Shape;240;p21"/>
            <p:cNvGrpSpPr/>
            <p:nvPr/>
          </p:nvGrpSpPr>
          <p:grpSpPr>
            <a:xfrm>
              <a:off x="-2" y="9568581"/>
              <a:ext cx="19010314" cy="1112119"/>
              <a:chOff x="-324645" y="2222500"/>
              <a:chExt cx="22261686" cy="1302327"/>
            </a:xfrm>
          </p:grpSpPr>
          <p:sp>
            <p:nvSpPr>
              <p:cNvPr id="241" name="Google Shape;241;p21"/>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2" name="Google Shape;242;p21"/>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43" name="Google Shape;243;p21"/>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44" name="Google Shape;244;p21"/>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245" name="Google Shape;245;p21"/>
          <p:cNvSpPr txBox="1"/>
          <p:nvPr/>
        </p:nvSpPr>
        <p:spPr>
          <a:xfrm>
            <a:off x="15356245" y="986303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246" name="Google Shape;246;p21"/>
          <p:cNvSpPr txBox="1"/>
          <p:nvPr/>
        </p:nvSpPr>
        <p:spPr>
          <a:xfrm>
            <a:off x="18138814" y="9911198"/>
            <a:ext cx="619839" cy="388503"/>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3200" dirty="0">
                <a:solidFill>
                  <a:schemeClr val="lt1"/>
                </a:solidFill>
                <a:latin typeface="Calibri"/>
                <a:ea typeface="Calibri"/>
                <a:cs typeface="Calibri"/>
                <a:sym typeface="Calibri"/>
              </a:rPr>
              <a:t>10 </a:t>
            </a:r>
            <a:endParaRPr sz="1870" dirty="0">
              <a:solidFill>
                <a:schemeClr val="lt1"/>
              </a:solidFill>
              <a:latin typeface="Calibri"/>
              <a:ea typeface="Calibri"/>
              <a:cs typeface="Calibri"/>
              <a:sym typeface="Calibri"/>
            </a:endParaRPr>
          </a:p>
        </p:txBody>
      </p:sp>
      <p:sp>
        <p:nvSpPr>
          <p:cNvPr id="248" name="Google Shape;248;p21"/>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lvl="1" algn="ctr"/>
            <a:r>
              <a:rPr lang="en-US" sz="5400" b="0" i="0" u="none" strike="noStrike" cap="none" dirty="0">
                <a:solidFill>
                  <a:schemeClr val="lt1"/>
                </a:solidFill>
                <a:latin typeface="Calibri"/>
                <a:ea typeface="Calibri"/>
                <a:cs typeface="Calibri"/>
                <a:sym typeface="Calibri"/>
              </a:rPr>
              <a:t>8. Applications</a:t>
            </a:r>
            <a:endParaRPr lang="en-US" sz="5400" dirty="0"/>
          </a:p>
          <a:p>
            <a:pPr marL="457200" marR="0" lvl="1" indent="0" algn="ctr" rtl="0">
              <a:spcBef>
                <a:spcPts val="0"/>
              </a:spcBef>
              <a:spcAft>
                <a:spcPts val="0"/>
              </a:spcAft>
              <a:buNone/>
            </a:pPr>
            <a:endParaRPr dirty="0"/>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2000" b="0" i="0" u="none" strike="noStrike" cap="none" dirty="0">
              <a:solidFill>
                <a:schemeClr val="lt1"/>
              </a:solidFill>
              <a:latin typeface="Calibri"/>
              <a:ea typeface="Calibri"/>
              <a:cs typeface="Calibri"/>
              <a:sym typeface="Calibri"/>
            </a:endParaRPr>
          </a:p>
        </p:txBody>
      </p:sp>
      <p:sp>
        <p:nvSpPr>
          <p:cNvPr id="14" name="Google Shape;322;p25">
            <a:extLst>
              <a:ext uri="{FF2B5EF4-FFF2-40B4-BE49-F238E27FC236}">
                <a16:creationId xmlns:a16="http://schemas.microsoft.com/office/drawing/2014/main" id="{E4DB8CE8-4E37-9F98-B34A-BC2BE29EC0B5}"/>
              </a:ext>
            </a:extLst>
          </p:cNvPr>
          <p:cNvSpPr txBox="1"/>
          <p:nvPr/>
        </p:nvSpPr>
        <p:spPr>
          <a:xfrm>
            <a:off x="1199356" y="2070100"/>
            <a:ext cx="15544800" cy="1938952"/>
          </a:xfrm>
          <a:prstGeom prst="rect">
            <a:avLst/>
          </a:prstGeom>
          <a:noFill/>
          <a:ln>
            <a:noFill/>
          </a:ln>
        </p:spPr>
        <p:txBody>
          <a:bodyPr spcFirstLastPara="1" wrap="square" lIns="91425" tIns="45700" rIns="91425" bIns="45700" anchor="t" anchorCtr="0">
            <a:spAutoFit/>
          </a:bodyPr>
          <a:lstStyle/>
          <a:p>
            <a:pPr marL="571500" marR="0" lvl="0" indent="-571500" algn="l" rtl="0">
              <a:spcBef>
                <a:spcPts val="0"/>
              </a:spcBef>
              <a:spcAft>
                <a:spcPts val="0"/>
              </a:spcAft>
              <a:buClr>
                <a:schemeClr val="dk1"/>
              </a:buClr>
              <a:buSzPts val="3600"/>
              <a:buFont typeface="Arial" panose="020B0604020202020204" pitchFamily="34" charset="0"/>
              <a:buChar char="•"/>
            </a:pPr>
            <a:r>
              <a:rPr lang="en-US" sz="4000" dirty="0">
                <a:latin typeface="Calibri" panose="020F0502020204030204" pitchFamily="34" charset="0"/>
              </a:rPr>
              <a:t>Personal use</a:t>
            </a:r>
          </a:p>
          <a:p>
            <a:pPr marL="571500" marR="0" lvl="0" indent="-571500" algn="l" rtl="0">
              <a:spcBef>
                <a:spcPts val="0"/>
              </a:spcBef>
              <a:spcAft>
                <a:spcPts val="0"/>
              </a:spcAft>
              <a:buClr>
                <a:schemeClr val="dk1"/>
              </a:buClr>
              <a:buSzPts val="3600"/>
              <a:buFont typeface="Arial" panose="020B0604020202020204" pitchFamily="34" charset="0"/>
              <a:buChar char="•"/>
            </a:pPr>
            <a:r>
              <a:rPr lang="en-US" sz="4000" dirty="0">
                <a:latin typeface="Calibri" panose="020F0502020204030204" pitchFamily="34" charset="0"/>
              </a:rPr>
              <a:t>Doors</a:t>
            </a:r>
          </a:p>
          <a:p>
            <a:pPr marL="571500" lvl="0" indent="-571500">
              <a:buClr>
                <a:schemeClr val="dk1"/>
              </a:buClr>
              <a:buSzPts val="3600"/>
              <a:buFont typeface="Arial" panose="020B0604020202020204" pitchFamily="34" charset="0"/>
              <a:buChar char="•"/>
            </a:pPr>
            <a:r>
              <a:rPr lang="en-US" sz="4000" dirty="0">
                <a:latin typeface="Calibri" panose="020F0502020204030204" pitchFamily="34" charset="0"/>
              </a:rPr>
              <a:t>Maintenance Works Safety</a:t>
            </a:r>
            <a:endParaRPr sz="4000" dirty="0">
              <a:latin typeface="Calibri" panose="020F0502020204030204" pitchFamily="34" charset="0"/>
            </a:endParaRPr>
          </a:p>
        </p:txBody>
      </p:sp>
      <p:pic>
        <p:nvPicPr>
          <p:cNvPr id="15" name="Picture 14">
            <a:extLst>
              <a:ext uri="{FF2B5EF4-FFF2-40B4-BE49-F238E27FC236}">
                <a16:creationId xmlns:a16="http://schemas.microsoft.com/office/drawing/2014/main" id="{948DA78E-6BE5-6BCC-79FC-E270ACC659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16810" y="4476460"/>
            <a:ext cx="6554946" cy="4498257"/>
          </a:xfrm>
          <a:prstGeom prst="rect">
            <a:avLst/>
          </a:prstGeom>
        </p:spPr>
      </p:pic>
      <p:pic>
        <p:nvPicPr>
          <p:cNvPr id="16" name="Picture 15">
            <a:extLst>
              <a:ext uri="{FF2B5EF4-FFF2-40B4-BE49-F238E27FC236}">
                <a16:creationId xmlns:a16="http://schemas.microsoft.com/office/drawing/2014/main" id="{7655514D-8BC5-0BFC-5B98-F5BABCEBEF30}"/>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1455" b="95091" l="5636" r="92364">
                        <a14:foregroundMark x1="21636" y1="34545" x2="21636" y2="34545"/>
                        <a14:foregroundMark x1="34000" y1="26364" x2="34364" y2="63273"/>
                        <a14:foregroundMark x1="7091" y1="15091" x2="45818" y2="16182"/>
                        <a14:foregroundMark x1="51455" y1="88545" x2="49273" y2="89455"/>
                        <a14:foregroundMark x1="50727" y1="88545" x2="83818" y2="93091"/>
                        <a14:foregroundMark x1="87273" y1="91091" x2="89273" y2="14000"/>
                        <a14:foregroundMark x1="89273" y1="14000" x2="88727" y2="13455"/>
                        <a14:foregroundMark x1="86182" y1="11818" x2="63636" y2="12364"/>
                        <a14:foregroundMark x1="63636" y1="12364" x2="62727" y2="13091"/>
                        <a14:foregroundMark x1="87455" y1="11455" x2="92364" y2="18545"/>
                        <a14:foregroundMark x1="47636" y1="89818" x2="84727" y2="95091"/>
                        <a14:foregroundMark x1="73455" y1="35091" x2="76545" y2="50545"/>
                        <a14:foregroundMark x1="76545" y1="50545" x2="58364" y2="43455"/>
                        <a14:foregroundMark x1="58364" y1="43455" x2="62182" y2="54000"/>
                        <a14:foregroundMark x1="62182" y1="54000" x2="53636" y2="62364"/>
                        <a14:foregroundMark x1="53636" y1="62364" x2="53273" y2="40364"/>
                        <a14:foregroundMark x1="53273" y1="40364" x2="49818" y2="29455"/>
                        <a14:foregroundMark x1="49818" y1="29455" x2="47818" y2="26364"/>
                        <a14:foregroundMark x1="48364" y1="13455" x2="60727" y2="12909"/>
                        <a14:foregroundMark x1="60727" y1="12909" x2="62545" y2="12909"/>
                        <a14:backgroundMark x1="5636" y1="28727" x2="3636" y2="77273"/>
                        <a14:backgroundMark x1="5818" y1="77091" x2="5818" y2="87818"/>
                        <a14:backgroundMark x1="5818" y1="27455" x2="5636" y2="82909"/>
                        <a14:backgroundMark x1="95636" y1="42727" x2="95455" y2="23636"/>
                      </a14:backgroundRemoval>
                    </a14:imgEffect>
                  </a14:imgLayer>
                </a14:imgProps>
              </a:ext>
              <a:ext uri="{28A0092B-C50C-407E-A947-70E740481C1C}">
                <a14:useLocalDpi xmlns:a14="http://schemas.microsoft.com/office/drawing/2010/main" val="0"/>
              </a:ext>
            </a:extLst>
          </a:blip>
          <a:srcRect t="8556"/>
          <a:stretch/>
        </p:blipFill>
        <p:spPr>
          <a:xfrm>
            <a:off x="11505406" y="4330310"/>
            <a:ext cx="5238750" cy="4790559"/>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2"/>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11</a:t>
            </a:fld>
            <a:endParaRPr sz="3200">
              <a:solidFill>
                <a:schemeClr val="lt1"/>
              </a:solidFill>
            </a:endParaRPr>
          </a:p>
        </p:txBody>
      </p:sp>
      <p:grpSp>
        <p:nvGrpSpPr>
          <p:cNvPr id="257" name="Google Shape;257;p22"/>
          <p:cNvGrpSpPr/>
          <p:nvPr/>
        </p:nvGrpSpPr>
        <p:grpSpPr>
          <a:xfrm>
            <a:off x="-2" y="9568581"/>
            <a:ext cx="19010314" cy="1112119"/>
            <a:chOff x="-2" y="9568581"/>
            <a:chExt cx="19010314" cy="1112119"/>
          </a:xfrm>
        </p:grpSpPr>
        <p:grpSp>
          <p:nvGrpSpPr>
            <p:cNvPr id="258" name="Google Shape;258;p22"/>
            <p:cNvGrpSpPr/>
            <p:nvPr/>
          </p:nvGrpSpPr>
          <p:grpSpPr>
            <a:xfrm>
              <a:off x="-2" y="9568581"/>
              <a:ext cx="19010314" cy="1112119"/>
              <a:chOff x="-324645" y="2222500"/>
              <a:chExt cx="22261686" cy="1302327"/>
            </a:xfrm>
          </p:grpSpPr>
          <p:sp>
            <p:nvSpPr>
              <p:cNvPr id="259" name="Google Shape;259;p22"/>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60" name="Google Shape;260;p22"/>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61" name="Google Shape;261;p22"/>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62" name="Google Shape;262;p22"/>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263" name="Google Shape;263;p22"/>
          <p:cNvSpPr txBox="1"/>
          <p:nvPr/>
        </p:nvSpPr>
        <p:spPr>
          <a:xfrm>
            <a:off x="15356245" y="986303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264" name="Google Shape;264;p22"/>
          <p:cNvSpPr txBox="1"/>
          <p:nvPr/>
        </p:nvSpPr>
        <p:spPr>
          <a:xfrm>
            <a:off x="17658556" y="9994900"/>
            <a:ext cx="1123156" cy="269008"/>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11</a:t>
            </a:fld>
            <a:endParaRPr sz="1870" dirty="0">
              <a:solidFill>
                <a:schemeClr val="lt1"/>
              </a:solidFill>
              <a:latin typeface="Calibri"/>
              <a:ea typeface="Calibri"/>
              <a:cs typeface="Calibri"/>
              <a:sym typeface="Calibri"/>
            </a:endParaRPr>
          </a:p>
        </p:txBody>
      </p:sp>
      <p:sp>
        <p:nvSpPr>
          <p:cNvPr id="266" name="Google Shape;266;p22"/>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b="0" i="0" u="none" strike="noStrike" cap="none" dirty="0">
                <a:solidFill>
                  <a:schemeClr val="lt1"/>
                </a:solidFill>
                <a:latin typeface="Calibri"/>
                <a:ea typeface="Calibri"/>
                <a:cs typeface="Calibri"/>
                <a:sym typeface="Calibri"/>
              </a:rPr>
              <a:t>9. Future Scope</a:t>
            </a:r>
            <a:endParaRPr dirty="0"/>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2000" b="0" i="0" u="none" strike="noStrike" cap="none" dirty="0">
              <a:solidFill>
                <a:schemeClr val="lt1"/>
              </a:solidFill>
              <a:latin typeface="Calibri"/>
              <a:ea typeface="Calibri"/>
              <a:cs typeface="Calibri"/>
              <a:sym typeface="Calibri"/>
            </a:endParaRPr>
          </a:p>
        </p:txBody>
      </p:sp>
      <p:sp>
        <p:nvSpPr>
          <p:cNvPr id="14" name="Google Shape;145;p15">
            <a:extLst>
              <a:ext uri="{FF2B5EF4-FFF2-40B4-BE49-F238E27FC236}">
                <a16:creationId xmlns:a16="http://schemas.microsoft.com/office/drawing/2014/main" id="{8313C0EB-D802-42DB-BE26-572A3B35D18F}"/>
              </a:ext>
            </a:extLst>
          </p:cNvPr>
          <p:cNvSpPr txBox="1"/>
          <p:nvPr/>
        </p:nvSpPr>
        <p:spPr>
          <a:xfrm>
            <a:off x="640080" y="1887563"/>
            <a:ext cx="17556479" cy="3170058"/>
          </a:xfrm>
          <a:prstGeom prst="rect">
            <a:avLst/>
          </a:prstGeom>
          <a:noFill/>
          <a:ln>
            <a:noFill/>
          </a:ln>
        </p:spPr>
        <p:txBody>
          <a:bodyPr spcFirstLastPara="1" wrap="square" lIns="91425" tIns="45700" rIns="91425" bIns="45700" anchor="t" anchorCtr="0">
            <a:spAutoFit/>
          </a:bodyPr>
          <a:lstStyle/>
          <a:p>
            <a:pPr algn="justLow"/>
            <a:r>
              <a:rPr lang="en-US" sz="4000" dirty="0">
                <a:latin typeface="Calibri" panose="020F0502020204030204" pitchFamily="34" charset="0"/>
              </a:rPr>
              <a:t>In The Future many features can be added as:</a:t>
            </a:r>
          </a:p>
          <a:p>
            <a:pPr marL="857250" indent="-857250" algn="justLow">
              <a:buFont typeface="Arial" panose="020B0604020202020204" pitchFamily="34" charset="0"/>
              <a:buChar char="•"/>
            </a:pPr>
            <a:r>
              <a:rPr lang="en-US" sz="4000" dirty="0">
                <a:solidFill>
                  <a:schemeClr val="dk1"/>
                </a:solidFill>
                <a:latin typeface="Calibri" panose="020F0502020204030204" pitchFamily="34" charset="0"/>
                <a:ea typeface="Calibri"/>
                <a:cs typeface="Calibri"/>
                <a:sym typeface="Calibri"/>
              </a:rPr>
              <a:t>Multiple Characters</a:t>
            </a:r>
          </a:p>
          <a:p>
            <a:pPr marL="857250" indent="-857250" algn="justLow">
              <a:buFont typeface="Arial" panose="020B0604020202020204" pitchFamily="34" charset="0"/>
              <a:buChar char="•"/>
            </a:pPr>
            <a:r>
              <a:rPr lang="en-US" sz="4000" dirty="0">
                <a:solidFill>
                  <a:schemeClr val="dk1"/>
                </a:solidFill>
                <a:latin typeface="Calibri" panose="020F0502020204030204" pitchFamily="34" charset="0"/>
                <a:ea typeface="Calibri"/>
                <a:cs typeface="Calibri"/>
                <a:sym typeface="Calibri"/>
              </a:rPr>
              <a:t>Biosensors like retinal scan, fingerprint,...etc.</a:t>
            </a:r>
          </a:p>
          <a:p>
            <a:pPr marL="857250" indent="-857250" algn="justLow">
              <a:buFont typeface="Arial" panose="020B0604020202020204" pitchFamily="34" charset="0"/>
              <a:buChar char="•"/>
            </a:pPr>
            <a:r>
              <a:rPr lang="en-US" sz="4000" dirty="0">
                <a:solidFill>
                  <a:schemeClr val="dk1"/>
                </a:solidFill>
                <a:latin typeface="Calibri" panose="020F0502020204030204" pitchFamily="34" charset="0"/>
                <a:ea typeface="Calibri"/>
                <a:cs typeface="Calibri"/>
                <a:sym typeface="Calibri"/>
              </a:rPr>
              <a:t>Easy installation methods</a:t>
            </a:r>
          </a:p>
          <a:p>
            <a:pPr marL="857250" indent="-857250" algn="justLow">
              <a:buFont typeface="Arial" panose="020B0604020202020204" pitchFamily="34" charset="0"/>
              <a:buChar char="•"/>
            </a:pPr>
            <a:r>
              <a:rPr lang="en-US" sz="4000" dirty="0">
                <a:solidFill>
                  <a:schemeClr val="dk1"/>
                </a:solidFill>
                <a:latin typeface="Calibri" panose="020F0502020204030204" pitchFamily="34" charset="0"/>
                <a:ea typeface="Calibri"/>
                <a:cs typeface="Calibri"/>
                <a:sym typeface="Calibri"/>
              </a:rPr>
              <a:t>A method for Resetting password</a:t>
            </a:r>
            <a:endParaRPr sz="4000" dirty="0">
              <a:solidFill>
                <a:schemeClr val="dk1"/>
              </a:solidFill>
              <a:latin typeface="Calibri" panose="020F0502020204030204" pitchFamily="34" charset="0"/>
              <a:ea typeface="Calibri"/>
              <a:cs typeface="Calibri"/>
              <a:sym typeface="Calibri"/>
            </a:endParaRPr>
          </a:p>
        </p:txBody>
      </p:sp>
      <p:pic>
        <p:nvPicPr>
          <p:cNvPr id="18" name="Picture 17">
            <a:extLst>
              <a:ext uri="{FF2B5EF4-FFF2-40B4-BE49-F238E27FC236}">
                <a16:creationId xmlns:a16="http://schemas.microsoft.com/office/drawing/2014/main" id="{C57463BB-4C64-8998-FC4C-28F713BED0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4726" y="5191676"/>
            <a:ext cx="6601272" cy="3817736"/>
          </a:xfrm>
          <a:prstGeom prst="rect">
            <a:avLst/>
          </a:prstGeom>
        </p:spPr>
      </p:pic>
      <p:pic>
        <p:nvPicPr>
          <p:cNvPr id="19" name="Picture 18">
            <a:extLst>
              <a:ext uri="{FF2B5EF4-FFF2-40B4-BE49-F238E27FC236}">
                <a16:creationId xmlns:a16="http://schemas.microsoft.com/office/drawing/2014/main" id="{072DAED5-9E52-CBF6-8959-D4A267EF11DD}"/>
              </a:ext>
            </a:extLst>
          </p:cNvPr>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900590" y="5197965"/>
            <a:ext cx="8115302" cy="3719016"/>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3"/>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12</a:t>
            </a:fld>
            <a:endParaRPr sz="3200">
              <a:solidFill>
                <a:schemeClr val="lt1"/>
              </a:solidFill>
            </a:endParaRPr>
          </a:p>
        </p:txBody>
      </p:sp>
      <p:grpSp>
        <p:nvGrpSpPr>
          <p:cNvPr id="275" name="Google Shape;275;p23"/>
          <p:cNvGrpSpPr/>
          <p:nvPr/>
        </p:nvGrpSpPr>
        <p:grpSpPr>
          <a:xfrm>
            <a:off x="-2" y="9568581"/>
            <a:ext cx="19010314" cy="1112119"/>
            <a:chOff x="-2" y="9568581"/>
            <a:chExt cx="19010314" cy="1112119"/>
          </a:xfrm>
        </p:grpSpPr>
        <p:grpSp>
          <p:nvGrpSpPr>
            <p:cNvPr id="276" name="Google Shape;276;p23"/>
            <p:cNvGrpSpPr/>
            <p:nvPr/>
          </p:nvGrpSpPr>
          <p:grpSpPr>
            <a:xfrm>
              <a:off x="-2" y="9568581"/>
              <a:ext cx="19010314" cy="1112119"/>
              <a:chOff x="-324645" y="2222500"/>
              <a:chExt cx="22261686" cy="1302327"/>
            </a:xfrm>
          </p:grpSpPr>
          <p:sp>
            <p:nvSpPr>
              <p:cNvPr id="277" name="Google Shape;277;p23"/>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78" name="Google Shape;278;p23"/>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79" name="Google Shape;279;p23"/>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80" name="Google Shape;280;p23"/>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281" name="Google Shape;281;p23"/>
          <p:cNvSpPr txBox="1"/>
          <p:nvPr/>
        </p:nvSpPr>
        <p:spPr>
          <a:xfrm>
            <a:off x="15356245" y="986303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282" name="Google Shape;282;p23"/>
          <p:cNvSpPr txBox="1"/>
          <p:nvPr/>
        </p:nvSpPr>
        <p:spPr>
          <a:xfrm>
            <a:off x="17782468" y="9911198"/>
            <a:ext cx="961453" cy="388501"/>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r>
              <a:rPr lang="en-US" sz="3200" dirty="0">
                <a:solidFill>
                  <a:schemeClr val="lt1"/>
                </a:solidFill>
                <a:latin typeface="Calibri"/>
                <a:ea typeface="Calibri"/>
                <a:cs typeface="Calibri"/>
                <a:sym typeface="Calibri"/>
              </a:rPr>
              <a:t>   </a:t>
            </a:r>
            <a:fld id="{00000000-1234-1234-1234-123412341234}" type="slidenum">
              <a:rPr lang="en-US" sz="3200" smtClean="0">
                <a:solidFill>
                  <a:schemeClr val="lt1"/>
                </a:solidFill>
                <a:latin typeface="Calibri"/>
                <a:ea typeface="Calibri"/>
                <a:cs typeface="Calibri"/>
                <a:sym typeface="Calibri"/>
              </a:rPr>
              <a:t>12</a:t>
            </a:fld>
            <a:endParaRPr sz="1870" dirty="0">
              <a:solidFill>
                <a:schemeClr val="lt1"/>
              </a:solidFill>
              <a:latin typeface="Calibri"/>
              <a:ea typeface="Calibri"/>
              <a:cs typeface="Calibri"/>
              <a:sym typeface="Calibri"/>
            </a:endParaRPr>
          </a:p>
        </p:txBody>
      </p:sp>
      <p:sp>
        <p:nvSpPr>
          <p:cNvPr id="284" name="Google Shape;284;p23"/>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b="0" i="0" u="none" strike="noStrike" cap="none" dirty="0">
                <a:solidFill>
                  <a:schemeClr val="lt1"/>
                </a:solidFill>
                <a:latin typeface="Calibri"/>
                <a:ea typeface="Calibri"/>
                <a:cs typeface="Calibri"/>
                <a:sym typeface="Calibri"/>
              </a:rPr>
              <a:t>10. Conclusion</a:t>
            </a:r>
            <a:endParaRPr dirty="0"/>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2000" b="0" i="0" u="none" strike="noStrike" cap="none" dirty="0">
              <a:solidFill>
                <a:schemeClr val="lt1"/>
              </a:solidFill>
              <a:latin typeface="Calibri"/>
              <a:ea typeface="Calibri"/>
              <a:cs typeface="Calibri"/>
              <a:sym typeface="Calibri"/>
            </a:endParaRPr>
          </a:p>
        </p:txBody>
      </p:sp>
      <p:sp>
        <p:nvSpPr>
          <p:cNvPr id="14" name="Rectangle 13">
            <a:extLst>
              <a:ext uri="{FF2B5EF4-FFF2-40B4-BE49-F238E27FC236}">
                <a16:creationId xmlns:a16="http://schemas.microsoft.com/office/drawing/2014/main" id="{905FE4A9-C058-11F1-256E-7440AF826BFB}"/>
              </a:ext>
            </a:extLst>
          </p:cNvPr>
          <p:cNvSpPr>
            <a:spLocks noChangeArrowheads="1"/>
          </p:cNvSpPr>
          <p:nvPr/>
        </p:nvSpPr>
        <p:spPr bwMode="auto">
          <a:xfrm>
            <a:off x="504523" y="1141028"/>
            <a:ext cx="17016874"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Low" eaLnBrk="0" fontAlgn="base" hangingPunct="0">
              <a:spcBef>
                <a:spcPct val="0"/>
              </a:spcBef>
              <a:spcAft>
                <a:spcPct val="0"/>
              </a:spcAft>
              <a:buClrTx/>
            </a:pPr>
            <a:br>
              <a:rPr kumimoji="0" lang="en-US" altLang="en-US" sz="36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Arial" panose="020B0604020202020204" pitchFamily="34" charset="0"/>
              </a:rPr>
            </a:br>
            <a:r>
              <a:rPr kumimoji="0" lang="en-US" altLang="en-US" sz="4000" b="0"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Arial" panose="020B0604020202020204" pitchFamily="34" charset="0"/>
              </a:rPr>
              <a:t>Using simple materials and tools, project objectives were successfully achieved. The present lock represents a well-made solution for anyone who seeks security at an affordable price.</a:t>
            </a:r>
          </a:p>
          <a:p>
            <a:pPr algn="justLow" eaLnBrk="0" fontAlgn="base" hangingPunct="0">
              <a:spcBef>
                <a:spcPct val="0"/>
              </a:spcBef>
              <a:spcAft>
                <a:spcPct val="0"/>
              </a:spcAft>
              <a:buClrTx/>
            </a:pPr>
            <a:r>
              <a:rPr lang="en-US" altLang="en-US" sz="4000" dirty="0">
                <a:solidFill>
                  <a:schemeClr val="tx1"/>
                </a:solidFill>
                <a:latin typeface="Calibri" panose="020F0502020204030204" pitchFamily="34" charset="0"/>
                <a:ea typeface="Times New Roman" panose="02020603050405020304" pitchFamily="18" charset="0"/>
                <a:cs typeface="Arial" panose="020B0604020202020204" pitchFamily="34" charset="0"/>
              </a:rPr>
              <a:t>Furthermore, mass production can be accomplished using modern manufacturing process to produce many locks in very short time in addition to increasing accuracy and decreasing the cost per product even more</a:t>
            </a:r>
            <a:r>
              <a:rPr lang="en-US" altLang="en-US" sz="4000" dirty="0">
                <a:solidFill>
                  <a:schemeClr val="tx1"/>
                </a:solidFill>
                <a:latin typeface="Arial" panose="020B0604020202020204" pitchFamily="34" charset="0"/>
                <a:ea typeface="Times New Roman" panose="02020603050405020304" pitchFamily="18" charset="0"/>
              </a:rPr>
              <a:t>.</a:t>
            </a:r>
            <a:endParaRPr kumimoji="0" lang="en-US" altLang="en-US" sz="40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pic>
        <p:nvPicPr>
          <p:cNvPr id="15" name="Picture 7">
            <a:extLst>
              <a:ext uri="{FF2B5EF4-FFF2-40B4-BE49-F238E27FC236}">
                <a16:creationId xmlns:a16="http://schemas.microsoft.com/office/drawing/2014/main" id="{2B3E0B45-D536-DE6C-8114-ABFC2CB02D2A}"/>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10998" b="89002" l="10000" r="90000">
                        <a14:foregroundMark x1="17500" y1="14833" x2="26000" y2="14833"/>
                      </a14:backgroundRemoval>
                    </a14:imgEffect>
                  </a14:imgLayer>
                </a14:imgProps>
              </a:ext>
            </a:extLst>
          </a:blip>
          <a:srcRect t="1248" b="1248"/>
          <a:stretch/>
        </p:blipFill>
        <p:spPr bwMode="auto">
          <a:xfrm>
            <a:off x="2814013" y="5346700"/>
            <a:ext cx="4471690" cy="4339220"/>
          </a:xfrm>
          <a:prstGeom prst="rect">
            <a:avLst/>
          </a:prstGeom>
          <a:noFill/>
          <a:effectLst>
            <a:glow rad="63500">
              <a:schemeClr val="accent5">
                <a:satMod val="175000"/>
                <a:alpha val="40000"/>
              </a:schemeClr>
            </a:glow>
            <a:outerShdw blurRad="63500" sx="102000" sy="102000" algn="ctr" rotWithShape="0">
              <a:prstClr val="black">
                <a:alpha val="40000"/>
              </a:prstClr>
            </a:outerShdw>
          </a:effectLst>
          <a:extLst>
            <a:ext uri="{909E8E84-426E-40DD-AFC4-6F175D3DCCD1}">
              <a14:hiddenFill xmlns:a14="http://schemas.microsoft.com/office/drawing/2010/main">
                <a:solidFill>
                  <a:srgbClr val="FFFFFF"/>
                </a:solidFill>
              </a14:hiddenFill>
            </a:ext>
          </a:extLst>
        </p:spPr>
      </p:pic>
      <p:pic>
        <p:nvPicPr>
          <p:cNvPr id="16" name="Picture 8" descr="manufacturing-factory-modern-high-tech-production-operational-plant-stocks-pallets-heavy-industry-machinery-metalworking-112493402">
            <a:extLst>
              <a:ext uri="{FF2B5EF4-FFF2-40B4-BE49-F238E27FC236}">
                <a16:creationId xmlns:a16="http://schemas.microsoft.com/office/drawing/2014/main" id="{603B467C-5E49-6D52-BCDA-5119AE6FA9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232743" y="5511989"/>
            <a:ext cx="5754509" cy="385537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29"/>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pic>
        <p:nvPicPr>
          <p:cNvPr id="380" name="Google Shape;380;p29" descr="Text, letter&#10;&#10;Description automatically generated"/>
          <p:cNvPicPr preferRelativeResize="0"/>
          <p:nvPr/>
        </p:nvPicPr>
        <p:blipFill rotWithShape="1">
          <a:blip r:embed="rId3">
            <a:alphaModFix/>
          </a:blip>
          <a:srcRect/>
          <a:stretch/>
        </p:blipFill>
        <p:spPr>
          <a:xfrm>
            <a:off x="0" y="6453"/>
            <a:ext cx="19182556" cy="10709173"/>
          </a:xfrm>
          <a:prstGeom prst="rect">
            <a:avLst/>
          </a:prstGeom>
          <a:noFill/>
          <a:ln>
            <a:noFill/>
          </a:ln>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14"/>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2</a:t>
            </a:fld>
            <a:endParaRPr sz="3200">
              <a:solidFill>
                <a:schemeClr val="lt1"/>
              </a:solidFill>
            </a:endParaRPr>
          </a:p>
        </p:txBody>
      </p:sp>
      <p:grpSp>
        <p:nvGrpSpPr>
          <p:cNvPr id="117" name="Google Shape;117;p14"/>
          <p:cNvGrpSpPr/>
          <p:nvPr/>
        </p:nvGrpSpPr>
        <p:grpSpPr>
          <a:xfrm>
            <a:off x="-2" y="9568581"/>
            <a:ext cx="19010314" cy="1112119"/>
            <a:chOff x="-2" y="9568581"/>
            <a:chExt cx="19010314" cy="1112119"/>
          </a:xfrm>
        </p:grpSpPr>
        <p:grpSp>
          <p:nvGrpSpPr>
            <p:cNvPr id="118" name="Google Shape;118;p14"/>
            <p:cNvGrpSpPr/>
            <p:nvPr/>
          </p:nvGrpSpPr>
          <p:grpSpPr>
            <a:xfrm>
              <a:off x="-2" y="9568581"/>
              <a:ext cx="19010314" cy="1112119"/>
              <a:chOff x="-324645" y="2222500"/>
              <a:chExt cx="22261686" cy="1302327"/>
            </a:xfrm>
          </p:grpSpPr>
          <p:sp>
            <p:nvSpPr>
              <p:cNvPr id="119" name="Google Shape;119;p14"/>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20" name="Google Shape;120;p14"/>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21" name="Google Shape;121;p14"/>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22" name="Google Shape;122;p14"/>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dirty="0"/>
          </a:p>
        </p:txBody>
      </p:sp>
      <p:sp>
        <p:nvSpPr>
          <p:cNvPr id="123" name="Google Shape;123;p14"/>
          <p:cNvSpPr txBox="1"/>
          <p:nvPr/>
        </p:nvSpPr>
        <p:spPr>
          <a:xfrm>
            <a:off x="15356245" y="984384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124" name="Google Shape;124;p14"/>
          <p:cNvSpPr txBox="1"/>
          <p:nvPr/>
        </p:nvSpPr>
        <p:spPr>
          <a:xfrm>
            <a:off x="18115756" y="9911199"/>
            <a:ext cx="575041" cy="38850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2</a:t>
            </a:fld>
            <a:endParaRPr sz="1870">
              <a:solidFill>
                <a:schemeClr val="lt1"/>
              </a:solidFill>
              <a:latin typeface="Calibri"/>
              <a:ea typeface="Calibri"/>
              <a:cs typeface="Calibri"/>
              <a:sym typeface="Calibri"/>
            </a:endParaRPr>
          </a:p>
        </p:txBody>
      </p:sp>
      <p:sp>
        <p:nvSpPr>
          <p:cNvPr id="126" name="Google Shape;126;p14"/>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b="0" i="0" u="none" strike="noStrike" cap="none">
                <a:solidFill>
                  <a:schemeClr val="lt1"/>
                </a:solidFill>
                <a:latin typeface="Calibri"/>
                <a:ea typeface="Calibri"/>
                <a:cs typeface="Calibri"/>
                <a:sym typeface="Calibri"/>
              </a:rPr>
              <a:t>Content</a:t>
            </a:r>
            <a:endParaRPr sz="2000" b="0" i="0" u="none" strike="noStrike" cap="none">
              <a:solidFill>
                <a:schemeClr val="lt1"/>
              </a:solidFill>
              <a:latin typeface="Calibri"/>
              <a:ea typeface="Calibri"/>
              <a:cs typeface="Calibri"/>
              <a:sym typeface="Calibri"/>
            </a:endParaRPr>
          </a:p>
        </p:txBody>
      </p:sp>
      <p:sp>
        <p:nvSpPr>
          <p:cNvPr id="128" name="Google Shape;128;p14"/>
          <p:cNvSpPr txBox="1"/>
          <p:nvPr/>
        </p:nvSpPr>
        <p:spPr>
          <a:xfrm>
            <a:off x="1435330" y="2131686"/>
            <a:ext cx="11125200" cy="6186269"/>
          </a:xfrm>
          <a:prstGeom prst="rect">
            <a:avLst/>
          </a:prstGeom>
          <a:noFill/>
          <a:ln>
            <a:noFill/>
          </a:ln>
        </p:spPr>
        <p:txBody>
          <a:bodyPr spcFirstLastPara="1" wrap="square" lIns="91425" tIns="45700" rIns="91425" bIns="45700" anchor="t" anchorCtr="0">
            <a:spAutoFit/>
          </a:bodyPr>
          <a:lstStyle/>
          <a:p>
            <a:pPr marL="742950" marR="0" lvl="0" indent="-742950" algn="l" rtl="0">
              <a:spcBef>
                <a:spcPts val="0"/>
              </a:spcBef>
              <a:spcAft>
                <a:spcPts val="0"/>
              </a:spcAft>
              <a:buClr>
                <a:schemeClr val="dk1"/>
              </a:buClr>
              <a:buSzPts val="3600"/>
              <a:buFont typeface="+mj-lt"/>
              <a:buAutoNum type="arabicPeriod"/>
            </a:pPr>
            <a:r>
              <a:rPr lang="en-US" sz="3600" dirty="0">
                <a:solidFill>
                  <a:schemeClr val="dk1"/>
                </a:solidFill>
                <a:latin typeface="Calibri"/>
                <a:ea typeface="Calibri"/>
                <a:cs typeface="Calibri"/>
                <a:sym typeface="Calibri"/>
              </a:rPr>
              <a:t>Abstract</a:t>
            </a:r>
          </a:p>
          <a:p>
            <a:pPr marL="742950" marR="0" lvl="0" indent="-742950" algn="l" rtl="0">
              <a:spcBef>
                <a:spcPts val="0"/>
              </a:spcBef>
              <a:spcAft>
                <a:spcPts val="0"/>
              </a:spcAft>
              <a:buClr>
                <a:schemeClr val="dk1"/>
              </a:buClr>
              <a:buSzPts val="3600"/>
              <a:buFont typeface="+mj-lt"/>
              <a:buAutoNum type="arabicPeriod"/>
            </a:pPr>
            <a:r>
              <a:rPr lang="en-US" sz="3600" dirty="0">
                <a:solidFill>
                  <a:schemeClr val="dk1"/>
                </a:solidFill>
                <a:latin typeface="Calibri"/>
                <a:ea typeface="Calibri"/>
                <a:cs typeface="Calibri"/>
                <a:sym typeface="Calibri"/>
              </a:rPr>
              <a:t>System description</a:t>
            </a:r>
          </a:p>
          <a:p>
            <a:pPr marL="742950" indent="-742950">
              <a:buClr>
                <a:schemeClr val="dk1"/>
              </a:buClr>
              <a:buSzPts val="3600"/>
              <a:buFont typeface="+mj-lt"/>
              <a:buAutoNum type="arabicPeriod"/>
            </a:pPr>
            <a:r>
              <a:rPr lang="en-US" sz="3600" dirty="0">
                <a:solidFill>
                  <a:schemeClr val="dk1"/>
                </a:solidFill>
                <a:latin typeface="Calibri"/>
                <a:ea typeface="Calibri"/>
                <a:cs typeface="Calibri"/>
                <a:sym typeface="Calibri"/>
              </a:rPr>
              <a:t>Components</a:t>
            </a:r>
            <a:endParaRPr lang="en-US" sz="3600" dirty="0">
              <a:solidFill>
                <a:schemeClr val="dk1"/>
              </a:solidFill>
              <a:latin typeface="Calibri"/>
              <a:ea typeface="Calibri"/>
              <a:cs typeface="Calibri"/>
            </a:endParaRPr>
          </a:p>
          <a:p>
            <a:pPr marL="742950" indent="-742950">
              <a:buClr>
                <a:schemeClr val="dk1"/>
              </a:buClr>
              <a:buSzPts val="3600"/>
              <a:buFont typeface="+mj-lt"/>
              <a:buAutoNum type="arabicPeriod"/>
            </a:pPr>
            <a:r>
              <a:rPr lang="en-US" sz="3600" dirty="0">
                <a:solidFill>
                  <a:schemeClr val="dk1"/>
                </a:solidFill>
                <a:latin typeface="Calibri"/>
                <a:ea typeface="Calibri"/>
                <a:cs typeface="Calibri"/>
                <a:sym typeface="Calibri"/>
              </a:rPr>
              <a:t>Stand by</a:t>
            </a:r>
          </a:p>
          <a:p>
            <a:pPr marL="742950" indent="-742950">
              <a:buClr>
                <a:schemeClr val="dk1"/>
              </a:buClr>
              <a:buSzPts val="3600"/>
              <a:buFont typeface="+mj-lt"/>
              <a:buAutoNum type="arabicPeriod"/>
            </a:pPr>
            <a:r>
              <a:rPr lang="en-US" sz="3600" dirty="0">
                <a:solidFill>
                  <a:schemeClr val="dk1"/>
                </a:solidFill>
                <a:latin typeface="Calibri"/>
                <a:ea typeface="Calibri"/>
                <a:cs typeface="Calibri"/>
                <a:sym typeface="Calibri"/>
              </a:rPr>
              <a:t>Wrong Password</a:t>
            </a:r>
          </a:p>
          <a:p>
            <a:pPr marL="742950" indent="-742950">
              <a:buClr>
                <a:schemeClr val="dk1"/>
              </a:buClr>
              <a:buSzPts val="3600"/>
              <a:buFont typeface="+mj-lt"/>
              <a:buAutoNum type="arabicPeriod"/>
            </a:pPr>
            <a:r>
              <a:rPr lang="en-US" sz="3600" dirty="0">
                <a:solidFill>
                  <a:schemeClr val="dk1"/>
                </a:solidFill>
                <a:latin typeface="Calibri"/>
                <a:ea typeface="Calibri"/>
                <a:cs typeface="Calibri"/>
                <a:sym typeface="Calibri"/>
              </a:rPr>
              <a:t>Wait 10 seconds</a:t>
            </a:r>
          </a:p>
          <a:p>
            <a:pPr marL="742950" indent="-742950">
              <a:buClr>
                <a:schemeClr val="dk1"/>
              </a:buClr>
              <a:buSzPts val="3600"/>
              <a:buFont typeface="+mj-lt"/>
              <a:buAutoNum type="arabicPeriod"/>
            </a:pPr>
            <a:r>
              <a:rPr lang="en-US" sz="3600" dirty="0">
                <a:solidFill>
                  <a:schemeClr val="dk1"/>
                </a:solidFill>
                <a:latin typeface="Calibri"/>
                <a:ea typeface="Calibri"/>
                <a:cs typeface="Calibri"/>
                <a:sym typeface="Calibri"/>
              </a:rPr>
              <a:t>Right Password</a:t>
            </a:r>
          </a:p>
          <a:p>
            <a:pPr marL="742950" indent="-742950">
              <a:buClr>
                <a:schemeClr val="dk1"/>
              </a:buClr>
              <a:buSzPts val="3600"/>
              <a:buFont typeface="+mj-lt"/>
              <a:buAutoNum type="arabicPeriod"/>
            </a:pPr>
            <a:r>
              <a:rPr lang="en-US" sz="3600" dirty="0">
                <a:solidFill>
                  <a:schemeClr val="dk1"/>
                </a:solidFill>
                <a:latin typeface="Calibri"/>
                <a:ea typeface="Calibri"/>
                <a:cs typeface="Calibri"/>
                <a:sym typeface="Calibri"/>
              </a:rPr>
              <a:t>Applications</a:t>
            </a:r>
          </a:p>
          <a:p>
            <a:pPr marL="742950" indent="-742950">
              <a:buClr>
                <a:schemeClr val="dk1"/>
              </a:buClr>
              <a:buSzPts val="3600"/>
              <a:buFont typeface="+mj-lt"/>
              <a:buAutoNum type="arabicPeriod"/>
            </a:pPr>
            <a:r>
              <a:rPr lang="en-US" sz="3600" dirty="0">
                <a:solidFill>
                  <a:schemeClr val="dk1"/>
                </a:solidFill>
                <a:latin typeface="Calibri"/>
                <a:ea typeface="Calibri"/>
                <a:cs typeface="Calibri"/>
                <a:sym typeface="Calibri"/>
              </a:rPr>
              <a:t>Future scope</a:t>
            </a:r>
          </a:p>
          <a:p>
            <a:pPr marL="742950" indent="-742950">
              <a:buClr>
                <a:schemeClr val="dk1"/>
              </a:buClr>
              <a:buSzPts val="3600"/>
              <a:buFont typeface="+mj-lt"/>
              <a:buAutoNum type="arabicPeriod"/>
            </a:pPr>
            <a:r>
              <a:rPr lang="en-US" sz="3600" dirty="0">
                <a:solidFill>
                  <a:schemeClr val="dk1"/>
                </a:solidFill>
                <a:latin typeface="Calibri"/>
                <a:ea typeface="Calibri"/>
                <a:cs typeface="Calibri"/>
              </a:rPr>
              <a:t>Conclusion</a:t>
            </a:r>
          </a:p>
          <a:p>
            <a:pPr marL="742950" indent="-742950">
              <a:buClr>
                <a:schemeClr val="dk1"/>
              </a:buClr>
              <a:buSzPts val="3600"/>
              <a:buFont typeface="+mj-lt"/>
              <a:buAutoNum type="arabicPeriod"/>
            </a:pPr>
            <a:endParaRPr lang="en-US" sz="3600" dirty="0">
              <a:solidFill>
                <a:schemeClr val="dk1"/>
              </a:solidFill>
              <a:latin typeface="Calibri"/>
              <a:ea typeface="Calibri"/>
              <a:cs typeface="Calibri"/>
            </a:endParaRPr>
          </a:p>
        </p:txBody>
      </p:sp>
      <p:sp>
        <p:nvSpPr>
          <p:cNvPr id="15" name="Rectangle 14">
            <a:extLst>
              <a:ext uri="{FF2B5EF4-FFF2-40B4-BE49-F238E27FC236}">
                <a16:creationId xmlns:a16="http://schemas.microsoft.com/office/drawing/2014/main" id="{855767C0-478B-F9E7-4D9C-6441175858C7}"/>
              </a:ext>
            </a:extLst>
          </p:cNvPr>
          <p:cNvSpPr/>
          <p:nvPr/>
        </p:nvSpPr>
        <p:spPr>
          <a:xfrm>
            <a:off x="11463302" y="4387512"/>
            <a:ext cx="5455340" cy="923330"/>
          </a:xfrm>
          <a:prstGeom prst="rect">
            <a:avLst/>
          </a:prstGeom>
          <a:noFill/>
        </p:spPr>
        <p:style>
          <a:lnRef idx="2">
            <a:schemeClr val="accent1"/>
          </a:lnRef>
          <a:fillRef idx="1">
            <a:schemeClr val="lt1"/>
          </a:fillRef>
          <a:effectRef idx="0">
            <a:schemeClr val="accent1"/>
          </a:effectRef>
          <a:fontRef idx="minor">
            <a:schemeClr val="dk1"/>
          </a:fontRef>
        </p:style>
        <p:txBody>
          <a:bodyPr wrap="none" lIns="91440" tIns="45720" rIns="91440" bIns="45720">
            <a:spAutoFit/>
          </a:bodyPr>
          <a:lstStyle/>
          <a:p>
            <a:pPr algn="ctr"/>
            <a:r>
              <a:rPr lang="en-US" sz="5400" dirty="0">
                <a:ln w="0"/>
                <a:solidFill>
                  <a:schemeClr val="tx1"/>
                </a:solidFill>
                <a:effectLst>
                  <a:outerShdw blurRad="38100" dist="19050" dir="2700000" algn="tl" rotWithShape="0">
                    <a:schemeClr val="dk1">
                      <a:alpha val="40000"/>
                    </a:schemeClr>
                  </a:outerShdw>
                </a:effectLst>
              </a:rPr>
              <a:t>1 slide / 1 person</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15"/>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smtClean="0">
                <a:solidFill>
                  <a:schemeClr val="lt1"/>
                </a:solidFill>
              </a:rPr>
              <a:t>3</a:t>
            </a:fld>
            <a:endParaRPr sz="3200" dirty="0">
              <a:solidFill>
                <a:schemeClr val="lt1"/>
              </a:solidFill>
            </a:endParaRPr>
          </a:p>
        </p:txBody>
      </p:sp>
      <p:grpSp>
        <p:nvGrpSpPr>
          <p:cNvPr id="134" name="Google Shape;134;p15"/>
          <p:cNvGrpSpPr/>
          <p:nvPr/>
        </p:nvGrpSpPr>
        <p:grpSpPr>
          <a:xfrm>
            <a:off x="-2" y="9568581"/>
            <a:ext cx="19010314" cy="1112119"/>
            <a:chOff x="-2" y="9568581"/>
            <a:chExt cx="19010314" cy="1112119"/>
          </a:xfrm>
        </p:grpSpPr>
        <p:grpSp>
          <p:nvGrpSpPr>
            <p:cNvPr id="135" name="Google Shape;135;p15"/>
            <p:cNvGrpSpPr/>
            <p:nvPr/>
          </p:nvGrpSpPr>
          <p:grpSpPr>
            <a:xfrm>
              <a:off x="-2" y="9568581"/>
              <a:ext cx="19010314" cy="1112119"/>
              <a:chOff x="-324645" y="2222500"/>
              <a:chExt cx="22261686" cy="1302327"/>
            </a:xfrm>
          </p:grpSpPr>
          <p:sp>
            <p:nvSpPr>
              <p:cNvPr id="136" name="Google Shape;136;p15"/>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37" name="Google Shape;137;p15"/>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38" name="Google Shape;138;p15"/>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39" name="Google Shape;139;p15"/>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140" name="Google Shape;140;p15"/>
          <p:cNvSpPr txBox="1"/>
          <p:nvPr/>
        </p:nvSpPr>
        <p:spPr>
          <a:xfrm>
            <a:off x="15356245" y="984384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141" name="Google Shape;141;p15"/>
          <p:cNvSpPr txBox="1"/>
          <p:nvPr/>
        </p:nvSpPr>
        <p:spPr>
          <a:xfrm>
            <a:off x="18115756" y="9911199"/>
            <a:ext cx="575041" cy="38850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smtClean="0">
                <a:solidFill>
                  <a:schemeClr val="lt1"/>
                </a:solidFill>
                <a:latin typeface="Calibri"/>
                <a:ea typeface="Calibri"/>
                <a:cs typeface="Calibri"/>
                <a:sym typeface="Calibri"/>
              </a:rPr>
              <a:t>3</a:t>
            </a:fld>
            <a:endParaRPr lang="en-US" sz="1870" dirty="0">
              <a:solidFill>
                <a:schemeClr val="lt1"/>
              </a:solidFill>
              <a:latin typeface="Calibri"/>
              <a:ea typeface="Calibri"/>
              <a:cs typeface="Calibri"/>
              <a:sym typeface="Calibri"/>
            </a:endParaRPr>
          </a:p>
        </p:txBody>
      </p:sp>
      <p:sp>
        <p:nvSpPr>
          <p:cNvPr id="143" name="Google Shape;143;p15"/>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b="0" i="0" u="none" strike="noStrike" cap="none">
                <a:solidFill>
                  <a:schemeClr val="lt1"/>
                </a:solidFill>
                <a:latin typeface="Calibri"/>
                <a:ea typeface="Calibri"/>
                <a:cs typeface="Calibri"/>
                <a:sym typeface="Calibri"/>
              </a:rPr>
              <a:t>1. Abstract</a:t>
            </a:r>
            <a:endParaRPr sz="2000" b="0" i="0" u="none" strike="noStrike" cap="none">
              <a:solidFill>
                <a:schemeClr val="lt1"/>
              </a:solidFill>
              <a:latin typeface="Calibri"/>
              <a:ea typeface="Calibri"/>
              <a:cs typeface="Calibri"/>
              <a:sym typeface="Calibri"/>
            </a:endParaRPr>
          </a:p>
        </p:txBody>
      </p:sp>
      <p:sp>
        <p:nvSpPr>
          <p:cNvPr id="17" name="Google Shape;145;p15">
            <a:extLst>
              <a:ext uri="{FF2B5EF4-FFF2-40B4-BE49-F238E27FC236}">
                <a16:creationId xmlns:a16="http://schemas.microsoft.com/office/drawing/2014/main" id="{6C754FC1-B7C4-8AC9-1A4D-BB7A13565D02}"/>
              </a:ext>
            </a:extLst>
          </p:cNvPr>
          <p:cNvSpPr txBox="1"/>
          <p:nvPr/>
        </p:nvSpPr>
        <p:spPr>
          <a:xfrm>
            <a:off x="640080" y="1759913"/>
            <a:ext cx="17556479" cy="3939500"/>
          </a:xfrm>
          <a:prstGeom prst="rect">
            <a:avLst/>
          </a:prstGeom>
          <a:noFill/>
          <a:ln>
            <a:noFill/>
          </a:ln>
        </p:spPr>
        <p:txBody>
          <a:bodyPr spcFirstLastPara="1" wrap="square" lIns="91425" tIns="45700" rIns="91425" bIns="45700" anchor="t" anchorCtr="0">
            <a:spAutoFit/>
          </a:bodyPr>
          <a:lstStyle/>
          <a:p>
            <a:pPr algn="justLow"/>
            <a:r>
              <a:rPr lang="en-US" sz="4000" dirty="0">
                <a:latin typeface="Calibri" panose="020F0502020204030204" pitchFamily="34" charset="0"/>
              </a:rPr>
              <a:t>There is no doubt that we need to defend our privacy from prying eyes in our daily life. So, we decided to present an effective solution to the current issue that has the best of the both worlds, security and effectiveness.</a:t>
            </a:r>
          </a:p>
          <a:p>
            <a:pPr algn="justLow"/>
            <a:endParaRPr lang="en-US" sz="1000" dirty="0">
              <a:latin typeface="Calibri" panose="020F0502020204030204" pitchFamily="34" charset="0"/>
            </a:endParaRPr>
          </a:p>
          <a:p>
            <a:pPr algn="justLow"/>
            <a:r>
              <a:rPr lang="en-US" sz="4000" dirty="0">
                <a:latin typeface="Calibri" panose="020F0502020204030204" pitchFamily="34" charset="0"/>
              </a:rPr>
              <a:t>Our project is a smart lock that is composed of an Arduino microcontroller which controls a mechanical lock according to the password entered by user using a keypad and displayed instructions on a screen.</a:t>
            </a:r>
            <a:endParaRPr sz="8000" dirty="0">
              <a:solidFill>
                <a:schemeClr val="dk1"/>
              </a:solidFill>
              <a:latin typeface="Calibri" panose="020F0502020204030204" pitchFamily="34" charset="0"/>
              <a:ea typeface="Calibri"/>
              <a:cs typeface="Calibri"/>
              <a:sym typeface="Calibri"/>
            </a:endParaRPr>
          </a:p>
        </p:txBody>
      </p:sp>
      <p:pic>
        <p:nvPicPr>
          <p:cNvPr id="18" name="Picture 17">
            <a:extLst>
              <a:ext uri="{FF2B5EF4-FFF2-40B4-BE49-F238E27FC236}">
                <a16:creationId xmlns:a16="http://schemas.microsoft.com/office/drawing/2014/main" id="{29F42C4E-F716-2E11-A67C-AF853E2BA6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4756" y="5791479"/>
            <a:ext cx="5544651" cy="357588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28"/>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4</a:t>
            </a:fld>
            <a:endParaRPr sz="3200">
              <a:solidFill>
                <a:schemeClr val="lt1"/>
              </a:solidFill>
            </a:endParaRPr>
          </a:p>
        </p:txBody>
      </p:sp>
      <p:grpSp>
        <p:nvGrpSpPr>
          <p:cNvPr id="363" name="Google Shape;363;p28"/>
          <p:cNvGrpSpPr/>
          <p:nvPr/>
        </p:nvGrpSpPr>
        <p:grpSpPr>
          <a:xfrm>
            <a:off x="-2" y="9568581"/>
            <a:ext cx="19010314" cy="1112119"/>
            <a:chOff x="-2" y="9568581"/>
            <a:chExt cx="19010314" cy="1112119"/>
          </a:xfrm>
        </p:grpSpPr>
        <p:grpSp>
          <p:nvGrpSpPr>
            <p:cNvPr id="364" name="Google Shape;364;p28"/>
            <p:cNvGrpSpPr/>
            <p:nvPr/>
          </p:nvGrpSpPr>
          <p:grpSpPr>
            <a:xfrm>
              <a:off x="-2" y="9568581"/>
              <a:ext cx="19010314" cy="1112119"/>
              <a:chOff x="-324645" y="2222500"/>
              <a:chExt cx="22261686" cy="1302327"/>
            </a:xfrm>
          </p:grpSpPr>
          <p:sp>
            <p:nvSpPr>
              <p:cNvPr id="365" name="Google Shape;365;p28"/>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66" name="Google Shape;366;p28"/>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367" name="Google Shape;367;p28"/>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368" name="Google Shape;368;p28"/>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369" name="Google Shape;369;p28"/>
          <p:cNvSpPr txBox="1"/>
          <p:nvPr/>
        </p:nvSpPr>
        <p:spPr>
          <a:xfrm>
            <a:off x="15356245" y="9863029"/>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370" name="Google Shape;370;p28"/>
          <p:cNvSpPr txBox="1"/>
          <p:nvPr/>
        </p:nvSpPr>
        <p:spPr>
          <a:xfrm>
            <a:off x="17784205" y="10006589"/>
            <a:ext cx="961453" cy="236101"/>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4</a:t>
            </a:fld>
            <a:endParaRPr sz="1870" dirty="0">
              <a:solidFill>
                <a:schemeClr val="lt1"/>
              </a:solidFill>
              <a:latin typeface="Calibri"/>
              <a:ea typeface="Calibri"/>
              <a:cs typeface="Calibri"/>
              <a:sym typeface="Calibri"/>
            </a:endParaRPr>
          </a:p>
        </p:txBody>
      </p:sp>
      <p:sp>
        <p:nvSpPr>
          <p:cNvPr id="372" name="Google Shape;372;p28"/>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dirty="0">
                <a:latin typeface="Calibri"/>
                <a:ea typeface="Calibri"/>
                <a:cs typeface="Calibri"/>
                <a:sym typeface="Calibri"/>
              </a:rPr>
              <a:t>2</a:t>
            </a:r>
            <a:r>
              <a:rPr lang="en-US" sz="5400" b="0" i="0" u="none" strike="noStrike" cap="none" dirty="0">
                <a:solidFill>
                  <a:schemeClr val="lt1"/>
                </a:solidFill>
                <a:latin typeface="Calibri"/>
                <a:ea typeface="Calibri"/>
                <a:cs typeface="Calibri"/>
                <a:sym typeface="Calibri"/>
              </a:rPr>
              <a:t>. </a:t>
            </a:r>
            <a:r>
              <a:rPr lang="en-US" sz="5400" dirty="0">
                <a:latin typeface="Calibri"/>
                <a:ea typeface="Calibri"/>
                <a:cs typeface="Calibri"/>
                <a:sym typeface="Calibri"/>
              </a:rPr>
              <a:t>System description</a:t>
            </a:r>
            <a:endParaRPr dirty="0"/>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2000" b="0" i="0" u="none" strike="noStrike" cap="none" dirty="0">
              <a:solidFill>
                <a:schemeClr val="lt1"/>
              </a:solidFill>
              <a:latin typeface="Calibri"/>
              <a:ea typeface="Calibri"/>
              <a:cs typeface="Calibri"/>
              <a:sym typeface="Calibri"/>
            </a:endParaRPr>
          </a:p>
        </p:txBody>
      </p:sp>
      <p:sp>
        <p:nvSpPr>
          <p:cNvPr id="12" name="Google Shape;145;p15">
            <a:extLst>
              <a:ext uri="{FF2B5EF4-FFF2-40B4-BE49-F238E27FC236}">
                <a16:creationId xmlns:a16="http://schemas.microsoft.com/office/drawing/2014/main" id="{73DA910C-328E-1662-9F4E-6BC498774E7C}"/>
              </a:ext>
            </a:extLst>
          </p:cNvPr>
          <p:cNvSpPr txBox="1"/>
          <p:nvPr/>
        </p:nvSpPr>
        <p:spPr>
          <a:xfrm>
            <a:off x="665956" y="1805709"/>
            <a:ext cx="17556479" cy="6894155"/>
          </a:xfrm>
          <a:prstGeom prst="rect">
            <a:avLst/>
          </a:prstGeom>
          <a:noFill/>
          <a:ln>
            <a:noFill/>
          </a:ln>
        </p:spPr>
        <p:txBody>
          <a:bodyPr spcFirstLastPara="1" wrap="square" lIns="91425" tIns="45700" rIns="91425" bIns="45700" anchor="t" anchorCtr="0">
            <a:spAutoFit/>
          </a:bodyPr>
          <a:lstStyle/>
          <a:p>
            <a:pPr algn="l"/>
            <a:r>
              <a:rPr lang="en-US" sz="2600" b="0" i="0" u="none" strike="noStrike" baseline="0" dirty="0">
                <a:solidFill>
                  <a:srgbClr val="000000"/>
                </a:solidFill>
                <a:latin typeface="Calibri" panose="020F0502020204030204" pitchFamily="34" charset="0"/>
                <a:cs typeface="Calibri" panose="020F0502020204030204" pitchFamily="34" charset="0"/>
              </a:rPr>
              <a:t>First, we will plug our project with an electricity with AC to DC power supply adapter 9V 1A. Then, we will need to enter the password using the keypad [ The password can be letters (from A to C) and/or symbols (* or #) and/or numbers (from 0 to 9) ] Then press button “D” ( like an Enter button when entering your password in any website ). So, there will be 2 cases:</a:t>
            </a:r>
          </a:p>
          <a:p>
            <a:pPr algn="l"/>
            <a:endParaRPr lang="en-US" sz="2600" b="1" i="0" u="none" strike="noStrike" baseline="0" dirty="0">
              <a:solidFill>
                <a:srgbClr val="1F497D"/>
              </a:solidFill>
              <a:latin typeface="Calibri" panose="020F0502020204030204" pitchFamily="34" charset="0"/>
              <a:cs typeface="Calibri" panose="020F0502020204030204" pitchFamily="34" charset="0"/>
            </a:endParaRPr>
          </a:p>
          <a:p>
            <a:pPr algn="l"/>
            <a:r>
              <a:rPr lang="en-US" sz="2600" b="1" i="0" u="none" strike="noStrike" baseline="0" dirty="0">
                <a:solidFill>
                  <a:srgbClr val="1F497D"/>
                </a:solidFill>
                <a:latin typeface="Calibri" panose="020F0502020204030204" pitchFamily="34" charset="0"/>
                <a:cs typeface="Calibri" panose="020F0502020204030204" pitchFamily="34" charset="0"/>
              </a:rPr>
              <a:t>Case 1</a:t>
            </a:r>
            <a:r>
              <a:rPr lang="en-US" sz="2600" b="0" i="0" u="none" strike="noStrike" baseline="0" dirty="0">
                <a:solidFill>
                  <a:srgbClr val="000000"/>
                </a:solidFill>
                <a:latin typeface="Calibri" panose="020F0502020204030204" pitchFamily="34" charset="0"/>
                <a:cs typeface="Calibri" panose="020F0502020204030204" pitchFamily="34" charset="0"/>
              </a:rPr>
              <a:t>: The password is correct:</a:t>
            </a:r>
          </a:p>
          <a:p>
            <a:pPr algn="l"/>
            <a:r>
              <a:rPr lang="en-US" sz="2600" b="0" i="0" u="none" strike="noStrike" baseline="0" dirty="0">
                <a:solidFill>
                  <a:srgbClr val="000000"/>
                </a:solidFill>
                <a:latin typeface="Calibri" panose="020F0502020204030204" pitchFamily="34" charset="0"/>
                <a:cs typeface="Calibri" panose="020F0502020204030204" pitchFamily="34" charset="0"/>
              </a:rPr>
              <a:t>if the password entered matches the password already fixed in the code, the keypad will send a signal to the LCD display and the “Correct password” message will appear on it and the Arduino will send a signal to Servo Motor (Which is connected to the door with a metal wire). The Motor will then rotate 90° allowing the door lock to be unlocked. </a:t>
            </a:r>
            <a:r>
              <a:rPr lang="en-US" sz="2600" i="0" strike="noStrike" baseline="0" dirty="0">
                <a:solidFill>
                  <a:srgbClr val="000000"/>
                </a:solidFill>
                <a:latin typeface="Calibri" panose="020F0502020204030204" pitchFamily="34" charset="0"/>
                <a:cs typeface="Calibri" panose="020F0502020204030204" pitchFamily="34" charset="0"/>
              </a:rPr>
              <a:t>Then you will need to put a wrong password after entering to lock the door lock again or lock it manually </a:t>
            </a:r>
            <a:r>
              <a:rPr lang="en-US" sz="2600" b="1" i="0" u="none" strike="noStrike" baseline="0" dirty="0">
                <a:solidFill>
                  <a:srgbClr val="000000"/>
                </a:solidFill>
                <a:latin typeface="Calibri" panose="020F0502020204030204" pitchFamily="34" charset="0"/>
                <a:cs typeface="Calibri" panose="020F0502020204030204" pitchFamily="34" charset="0"/>
              </a:rPr>
              <a:t>, </a:t>
            </a:r>
            <a:r>
              <a:rPr lang="en-US" sz="2600" b="0" i="0" u="none" strike="noStrike" baseline="0" dirty="0">
                <a:solidFill>
                  <a:srgbClr val="000000"/>
                </a:solidFill>
                <a:latin typeface="Calibri" panose="020F0502020204030204" pitchFamily="34" charset="0"/>
                <a:cs typeface="Calibri" panose="020F0502020204030204" pitchFamily="34" charset="0"/>
              </a:rPr>
              <a:t>so that the motor will rotate 90° but in the opposite direction.</a:t>
            </a:r>
          </a:p>
          <a:p>
            <a:pPr algn="l"/>
            <a:endParaRPr lang="en-US" sz="2600" b="0" i="0" u="none" strike="noStrike" baseline="0" dirty="0">
              <a:solidFill>
                <a:srgbClr val="000000"/>
              </a:solidFill>
              <a:latin typeface="Calibri" panose="020F0502020204030204" pitchFamily="34" charset="0"/>
              <a:cs typeface="Calibri" panose="020F0502020204030204" pitchFamily="34" charset="0"/>
            </a:endParaRPr>
          </a:p>
          <a:p>
            <a:pPr algn="l"/>
            <a:r>
              <a:rPr lang="en-US" sz="2600" b="1" i="0" u="none" strike="noStrike" baseline="0" dirty="0">
                <a:solidFill>
                  <a:srgbClr val="1F497D"/>
                </a:solidFill>
                <a:latin typeface="Calibri" panose="020F0502020204030204" pitchFamily="34" charset="0"/>
                <a:cs typeface="Calibri" panose="020F0502020204030204" pitchFamily="34" charset="0"/>
              </a:rPr>
              <a:t>Case 2</a:t>
            </a:r>
            <a:r>
              <a:rPr lang="en-US" sz="2600" b="0" i="0" u="none" strike="noStrike" baseline="0" dirty="0">
                <a:solidFill>
                  <a:srgbClr val="000000"/>
                </a:solidFill>
                <a:latin typeface="Calibri" panose="020F0502020204030204" pitchFamily="34" charset="0"/>
                <a:cs typeface="Calibri" panose="020F0502020204030204" pitchFamily="34" charset="0"/>
              </a:rPr>
              <a:t>: The password is incorrect:</a:t>
            </a:r>
          </a:p>
          <a:p>
            <a:pPr algn="l"/>
            <a:r>
              <a:rPr lang="en-US" sz="2600" b="0" i="0" u="none" strike="noStrike" baseline="0" dirty="0">
                <a:solidFill>
                  <a:srgbClr val="000000"/>
                </a:solidFill>
                <a:latin typeface="Calibri" panose="020F0502020204030204" pitchFamily="34" charset="0"/>
                <a:cs typeface="Calibri" panose="020F0502020204030204" pitchFamily="34" charset="0"/>
              </a:rPr>
              <a:t>If the password inserted in the Keypad does not match the fixed password in the code, the Keypad will send a signal to the Display to show the “Wrong Password” message and the door lock won’t open. And we will need to wait 10 seconds to try again entering the password. Pressing the wrong values again in the Keypad will automatically instruct the user to start once again</a:t>
            </a:r>
            <a:r>
              <a:rPr lang="en-US" sz="2600" dirty="0">
                <a:latin typeface="Calibri" panose="020F0502020204030204" pitchFamily="34" charset="0"/>
                <a:cs typeface="Calibri" panose="020F0502020204030204" pitchFamily="34" charset="0"/>
              </a:rPr>
              <a:t> </a:t>
            </a:r>
            <a:r>
              <a:rPr lang="en-US" sz="2600" b="0" i="0" u="none" strike="noStrike" baseline="0" dirty="0">
                <a:solidFill>
                  <a:srgbClr val="000000"/>
                </a:solidFill>
                <a:latin typeface="Calibri" panose="020F0502020204030204" pitchFamily="34" charset="0"/>
                <a:cs typeface="Calibri" panose="020F0502020204030204" pitchFamily="34" charset="0"/>
              </a:rPr>
              <a:t>from the beginning. If the “Wrong Password” message is shown, the Servo Motor won’t rotate allowing the door lock to remain locked.</a:t>
            </a:r>
            <a:endParaRPr sz="2600" dirty="0">
              <a:solidFill>
                <a:schemeClr val="dk1"/>
              </a:solidFill>
              <a:latin typeface="Calibri" panose="020F0502020204030204" pitchFamily="34" charset="0"/>
              <a:ea typeface="Calibri"/>
              <a:cs typeface="Calibri" panose="020F0502020204030204" pitchFamily="34" charset="0"/>
              <a:sym typeface="Calibri"/>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16"/>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5</a:t>
            </a:fld>
            <a:endParaRPr sz="3200">
              <a:solidFill>
                <a:schemeClr val="lt1"/>
              </a:solidFill>
            </a:endParaRPr>
          </a:p>
        </p:txBody>
      </p:sp>
      <p:grpSp>
        <p:nvGrpSpPr>
          <p:cNvPr id="151" name="Google Shape;151;p16"/>
          <p:cNvGrpSpPr/>
          <p:nvPr/>
        </p:nvGrpSpPr>
        <p:grpSpPr>
          <a:xfrm>
            <a:off x="-2" y="9568581"/>
            <a:ext cx="19010314" cy="1112119"/>
            <a:chOff x="-2" y="9568581"/>
            <a:chExt cx="19010314" cy="1112119"/>
          </a:xfrm>
        </p:grpSpPr>
        <p:grpSp>
          <p:nvGrpSpPr>
            <p:cNvPr id="152" name="Google Shape;152;p16"/>
            <p:cNvGrpSpPr/>
            <p:nvPr/>
          </p:nvGrpSpPr>
          <p:grpSpPr>
            <a:xfrm>
              <a:off x="-2" y="9568581"/>
              <a:ext cx="19010314" cy="1112119"/>
              <a:chOff x="-324645" y="2222500"/>
              <a:chExt cx="22261686" cy="1302327"/>
            </a:xfrm>
          </p:grpSpPr>
          <p:sp>
            <p:nvSpPr>
              <p:cNvPr id="153" name="Google Shape;153;p16"/>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4" name="Google Shape;154;p16"/>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55" name="Google Shape;155;p16"/>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56" name="Google Shape;156;p16"/>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157" name="Google Shape;157;p16"/>
          <p:cNvSpPr txBox="1"/>
          <p:nvPr/>
        </p:nvSpPr>
        <p:spPr>
          <a:xfrm>
            <a:off x="15356245" y="984384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158" name="Google Shape;158;p16"/>
          <p:cNvSpPr txBox="1"/>
          <p:nvPr/>
        </p:nvSpPr>
        <p:spPr>
          <a:xfrm>
            <a:off x="18115756" y="9911199"/>
            <a:ext cx="575041" cy="38850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5</a:t>
            </a:fld>
            <a:endParaRPr sz="1870">
              <a:solidFill>
                <a:schemeClr val="lt1"/>
              </a:solidFill>
              <a:latin typeface="Calibri"/>
              <a:ea typeface="Calibri"/>
              <a:cs typeface="Calibri"/>
              <a:sym typeface="Calibri"/>
            </a:endParaRPr>
          </a:p>
        </p:txBody>
      </p:sp>
      <p:sp>
        <p:nvSpPr>
          <p:cNvPr id="160" name="Google Shape;160;p16"/>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b="0" i="0" u="none" strike="noStrike" cap="none" dirty="0">
                <a:solidFill>
                  <a:schemeClr val="lt1"/>
                </a:solidFill>
                <a:latin typeface="Calibri"/>
                <a:ea typeface="Calibri"/>
                <a:cs typeface="Calibri"/>
                <a:sym typeface="Calibri"/>
              </a:rPr>
              <a:t>3. Components</a:t>
            </a:r>
            <a:r>
              <a:rPr lang="en-US" sz="5400" dirty="0">
                <a:latin typeface="Calibri"/>
                <a:ea typeface="Calibri"/>
                <a:cs typeface="Calibri"/>
                <a:sym typeface="Calibri"/>
              </a:rPr>
              <a:t> </a:t>
            </a:r>
            <a:endParaRPr sz="2000" b="0" i="0" u="none" strike="noStrike" cap="none" dirty="0">
              <a:solidFill>
                <a:schemeClr val="lt1"/>
              </a:solidFill>
              <a:latin typeface="Calibri"/>
              <a:ea typeface="Calibri"/>
              <a:cs typeface="Calibri"/>
              <a:sym typeface="Calibri"/>
            </a:endParaRPr>
          </a:p>
        </p:txBody>
      </p:sp>
      <p:sp>
        <p:nvSpPr>
          <p:cNvPr id="14" name="Google Shape;145;p15">
            <a:extLst>
              <a:ext uri="{FF2B5EF4-FFF2-40B4-BE49-F238E27FC236}">
                <a16:creationId xmlns:a16="http://schemas.microsoft.com/office/drawing/2014/main" id="{456DD4C5-A9D7-E4A9-4566-16B8DA52F0AC}"/>
              </a:ext>
            </a:extLst>
          </p:cNvPr>
          <p:cNvSpPr txBox="1"/>
          <p:nvPr/>
        </p:nvSpPr>
        <p:spPr>
          <a:xfrm>
            <a:off x="640080" y="1887563"/>
            <a:ext cx="17556479" cy="3416279"/>
          </a:xfrm>
          <a:prstGeom prst="rect">
            <a:avLst/>
          </a:prstGeom>
          <a:noFill/>
          <a:ln>
            <a:noFill/>
          </a:ln>
        </p:spPr>
        <p:txBody>
          <a:bodyPr spcFirstLastPara="1" wrap="square" lIns="91425" tIns="45700" rIns="91425" bIns="45700" anchor="t" anchorCtr="0">
            <a:spAutoFit/>
          </a:bodyPr>
          <a:lstStyle/>
          <a:p>
            <a:pPr marL="571500" indent="-571500" algn="justLow">
              <a:buFont typeface="Arial" panose="020B0604020202020204" pitchFamily="34" charset="0"/>
              <a:buChar char="•"/>
            </a:pPr>
            <a:r>
              <a:rPr lang="en-US" sz="3600" dirty="0">
                <a:latin typeface="Calibri" panose="020F0502020204030204" pitchFamily="34" charset="0"/>
              </a:rPr>
              <a:t>Arduino</a:t>
            </a:r>
          </a:p>
          <a:p>
            <a:pPr marL="571500" indent="-571500" algn="justLow">
              <a:buFont typeface="Arial" panose="020B0604020202020204" pitchFamily="34" charset="0"/>
              <a:buChar char="•"/>
            </a:pPr>
            <a:r>
              <a:rPr lang="en-US" sz="3600" dirty="0">
                <a:solidFill>
                  <a:schemeClr val="dk1"/>
                </a:solidFill>
                <a:latin typeface="Calibri" panose="020F0502020204030204" pitchFamily="34" charset="0"/>
                <a:ea typeface="Calibri"/>
                <a:cs typeface="Calibri"/>
                <a:sym typeface="Calibri"/>
              </a:rPr>
              <a:t>4x4 Keypad</a:t>
            </a:r>
          </a:p>
          <a:p>
            <a:pPr marL="571500" indent="-571500" algn="justLow">
              <a:buFont typeface="Arial" panose="020B0604020202020204" pitchFamily="34" charset="0"/>
              <a:buChar char="•"/>
            </a:pPr>
            <a:r>
              <a:rPr lang="en-US" sz="3600" dirty="0">
                <a:solidFill>
                  <a:schemeClr val="dk1"/>
                </a:solidFill>
                <a:latin typeface="Calibri" panose="020F0502020204030204" pitchFamily="34" charset="0"/>
                <a:ea typeface="Calibri"/>
                <a:cs typeface="Calibri"/>
                <a:sym typeface="Calibri"/>
              </a:rPr>
              <a:t>Servo motor</a:t>
            </a:r>
          </a:p>
          <a:p>
            <a:pPr marL="571500" indent="-571500" algn="justLow">
              <a:buFont typeface="Arial" panose="020B0604020202020204" pitchFamily="34" charset="0"/>
              <a:buChar char="•"/>
            </a:pPr>
            <a:r>
              <a:rPr lang="en-US" sz="3600" dirty="0">
                <a:solidFill>
                  <a:schemeClr val="dk1"/>
                </a:solidFill>
                <a:latin typeface="Calibri" panose="020F0502020204030204" pitchFamily="34" charset="0"/>
                <a:ea typeface="Calibri"/>
                <a:cs typeface="Calibri"/>
                <a:sym typeface="Calibri"/>
              </a:rPr>
              <a:t>16x2 LCD</a:t>
            </a:r>
          </a:p>
          <a:p>
            <a:pPr marL="571500" indent="-571500" algn="justLow">
              <a:buFont typeface="Arial" panose="020B0604020202020204" pitchFamily="34" charset="0"/>
              <a:buChar char="•"/>
            </a:pPr>
            <a:r>
              <a:rPr lang="en-US" sz="3600" dirty="0">
                <a:solidFill>
                  <a:schemeClr val="dk1"/>
                </a:solidFill>
                <a:latin typeface="Calibri" panose="020F0502020204030204" pitchFamily="34" charset="0"/>
                <a:ea typeface="Calibri"/>
                <a:cs typeface="Calibri"/>
                <a:sym typeface="Calibri"/>
              </a:rPr>
              <a:t>Resistors</a:t>
            </a:r>
          </a:p>
          <a:p>
            <a:pPr marL="571500" indent="-571500" algn="justLow">
              <a:buFont typeface="Arial" panose="020B0604020202020204" pitchFamily="34" charset="0"/>
              <a:buChar char="•"/>
            </a:pPr>
            <a:r>
              <a:rPr lang="en-US" sz="3600" dirty="0">
                <a:solidFill>
                  <a:schemeClr val="dk1"/>
                </a:solidFill>
                <a:latin typeface="Calibri" panose="020F0502020204030204" pitchFamily="34" charset="0"/>
                <a:ea typeface="Calibri"/>
                <a:cs typeface="Calibri"/>
                <a:sym typeface="Calibri"/>
              </a:rPr>
              <a:t>Jumpers</a:t>
            </a:r>
            <a:endParaRPr sz="7200" dirty="0">
              <a:solidFill>
                <a:schemeClr val="dk1"/>
              </a:solidFill>
              <a:latin typeface="Calibri" panose="020F0502020204030204" pitchFamily="34" charset="0"/>
              <a:ea typeface="Calibri"/>
              <a:cs typeface="Calibri"/>
              <a:sym typeface="Calibri"/>
            </a:endParaRPr>
          </a:p>
        </p:txBody>
      </p:sp>
      <p:pic>
        <p:nvPicPr>
          <p:cNvPr id="15" name="Picture 14" descr="C:\Users\owner\Pictures\41asr-jo+BL._AC_SY780_.jpg">
            <a:extLst>
              <a:ext uri="{FF2B5EF4-FFF2-40B4-BE49-F238E27FC236}">
                <a16:creationId xmlns:a16="http://schemas.microsoft.com/office/drawing/2014/main" id="{CFCD123B-0D32-A002-2B4F-2B044A0D1727}"/>
              </a:ext>
            </a:extLst>
          </p:cNvPr>
          <p:cNvPicPr/>
          <p:nvPr/>
        </p:nvPicPr>
        <p:blipFill>
          <a:blip r:embed="rId3">
            <a:extLst>
              <a:ext uri="{BEBA8EAE-BF5A-486C-A8C5-ECC9F3942E4B}">
                <a14:imgProps xmlns:a14="http://schemas.microsoft.com/office/drawing/2010/main">
                  <a14:imgLayer r:embed="rId4">
                    <a14:imgEffect>
                      <a14:backgroundRemoval t="4378" b="95622" l="8800" r="97000">
                        <a14:foregroundMark x1="8800" y1="64516" x2="8800" y2="64516"/>
                        <a14:foregroundMark x1="78800" y1="7834" x2="78800" y2="7834"/>
                        <a14:foregroundMark x1="78800" y1="4378" x2="78800" y2="4378"/>
                        <a14:foregroundMark x1="76200" y1="73041" x2="76200" y2="73041"/>
                        <a14:foregroundMark x1="80400" y1="67512" x2="78000" y2="69124"/>
                        <a14:foregroundMark x1="94400" y1="76267" x2="94400" y2="76267"/>
                        <a14:foregroundMark x1="97000" y1="73502" x2="82200" y2="84332"/>
                        <a14:foregroundMark x1="64800" y1="69585" x2="63400" y2="78802"/>
                        <a14:foregroundMark x1="63400" y1="95622" x2="57000" y2="94470"/>
                        <a14:foregroundMark x1="87600" y1="83410" x2="83200" y2="79724"/>
                      </a14:backgroundRemoval>
                    </a14:imgEffect>
                  </a14:imgLayer>
                </a14:imgProps>
              </a:ext>
              <a:ext uri="{28A0092B-C50C-407E-A947-70E740481C1C}">
                <a14:useLocalDpi xmlns:a14="http://schemas.microsoft.com/office/drawing/2010/main" val="0"/>
              </a:ext>
            </a:extLst>
          </a:blip>
          <a:srcRect/>
          <a:stretch>
            <a:fillRect/>
          </a:stretch>
        </p:blipFill>
        <p:spPr bwMode="auto">
          <a:xfrm>
            <a:off x="10574606" y="1999984"/>
            <a:ext cx="4534057" cy="3142266"/>
          </a:xfrm>
          <a:prstGeom prst="rect">
            <a:avLst/>
          </a:prstGeom>
          <a:noFill/>
          <a:ln>
            <a:noFill/>
          </a:ln>
        </p:spPr>
      </p:pic>
      <p:pic>
        <p:nvPicPr>
          <p:cNvPr id="16" name="Picture 15" descr="C:\Users\owner\Pictures\main-qimg-84cb45a79c9b8340237b92a1848f56e0-lq.jpg">
            <a:extLst>
              <a:ext uri="{FF2B5EF4-FFF2-40B4-BE49-F238E27FC236}">
                <a16:creationId xmlns:a16="http://schemas.microsoft.com/office/drawing/2014/main" id="{3FFF4FCD-D0BD-296B-40F6-7CCEFB97AB64}"/>
              </a:ext>
            </a:extLst>
          </p:cNvPr>
          <p:cNvPicPr/>
          <p:nvPr/>
        </p:nvPicPr>
        <p:blipFill>
          <a:blip r:embed="rId5" cstate="print">
            <a:extLst>
              <a:ext uri="{BEBA8EAE-BF5A-486C-A8C5-ECC9F3942E4B}">
                <a14:imgProps xmlns:a14="http://schemas.microsoft.com/office/drawing/2010/main">
                  <a14:imgLayer r:embed="rId6">
                    <a14:imgEffect>
                      <a14:backgroundRemoval t="2850" b="98100" l="9967" r="89701">
                        <a14:foregroundMark x1="43854" y1="47743" x2="43854" y2="47743"/>
                        <a14:foregroundMark x1="45017" y1="58907" x2="45017" y2="58907"/>
                        <a14:foregroundMark x1="30233" y1="51544" x2="30233" y2="51544"/>
                        <a14:foregroundMark x1="29402" y1="39667" x2="29402" y2="39667"/>
                        <a14:foregroundMark x1="27741" y1="6413" x2="27741" y2="6413"/>
                        <a14:foregroundMark x1="84219" y1="52019" x2="84219" y2="52019"/>
                        <a14:foregroundMark x1="84219" y1="43943" x2="82226" y2="3325"/>
                        <a14:foregroundMark x1="18439" y1="98337" x2="10797" y2="4038"/>
                        <a14:foregroundMark x1="43355" y1="46556" x2="45515" y2="4513"/>
                        <a14:foregroundMark x1="57641" y1="98337" x2="56478" y2="4038"/>
                        <a14:foregroundMark x1="69103" y1="98812" x2="73090" y2="37292"/>
                        <a14:foregroundMark x1="73090" y1="37292" x2="70432" y2="2850"/>
                        <a14:foregroundMark x1="45017" y1="55819" x2="45515" y2="47743"/>
                        <a14:foregroundMark x1="14286" y1="55107" x2="14286" y2="50119"/>
                        <a14:foregroundMark x1="31561" y1="56295" x2="29402" y2="48931"/>
                        <a14:foregroundMark x1="57641" y1="58907" x2="57309" y2="50831"/>
                        <a14:foregroundMark x1="72093" y1="58195" x2="68605" y2="52732"/>
                        <a14:foregroundMark x1="87209" y1="58907" x2="85050" y2="42755"/>
                      </a14:backgroundRemoval>
                    </a14:imgEffect>
                  </a14:imgLayer>
                </a14:imgProps>
              </a:ext>
              <a:ext uri="{28A0092B-C50C-407E-A947-70E740481C1C}">
                <a14:useLocalDpi xmlns:a14="http://schemas.microsoft.com/office/drawing/2010/main" val="0"/>
              </a:ext>
            </a:extLst>
          </a:blip>
          <a:srcRect/>
          <a:stretch>
            <a:fillRect/>
          </a:stretch>
        </p:blipFill>
        <p:spPr bwMode="auto">
          <a:xfrm>
            <a:off x="15356245" y="2249268"/>
            <a:ext cx="3495943" cy="2394413"/>
          </a:xfrm>
          <a:prstGeom prst="rect">
            <a:avLst/>
          </a:prstGeom>
          <a:noFill/>
          <a:ln>
            <a:noFill/>
          </a:ln>
        </p:spPr>
      </p:pic>
      <p:pic>
        <p:nvPicPr>
          <p:cNvPr id="17" name="Picture 16">
            <a:extLst>
              <a:ext uri="{FF2B5EF4-FFF2-40B4-BE49-F238E27FC236}">
                <a16:creationId xmlns:a16="http://schemas.microsoft.com/office/drawing/2014/main" id="{5F5B26AD-6D57-6016-0D39-D8C9B7C14CD1}"/>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2381" b="97802" l="9979" r="89809">
                        <a14:foregroundMark x1="54352" y1="59524" x2="54565" y2="60623"/>
                        <a14:foregroundMark x1="75584" y1="94139" x2="73461" y2="92308"/>
                        <a14:foregroundMark x1="71975" y1="98168" x2="70913" y2="97802"/>
                        <a14:foregroundMark x1="48195" y1="6410" x2="36518" y2="6044"/>
                        <a14:foregroundMark x1="49894" y1="2381" x2="44161" y2="2381"/>
                        <a14:foregroundMark x1="40127" y1="30952" x2="31847" y2="21978"/>
                      </a14:backgroundRemoval>
                    </a14:imgEffect>
                  </a14:imgLayer>
                </a14:imgProps>
              </a:ext>
              <a:ext uri="{28A0092B-C50C-407E-A947-70E740481C1C}">
                <a14:useLocalDpi xmlns:a14="http://schemas.microsoft.com/office/drawing/2010/main" val="0"/>
              </a:ext>
            </a:extLst>
          </a:blip>
          <a:stretch>
            <a:fillRect/>
          </a:stretch>
        </p:blipFill>
        <p:spPr>
          <a:xfrm rot="20700493">
            <a:off x="2647142" y="5095553"/>
            <a:ext cx="4090785" cy="4742184"/>
          </a:xfrm>
          <a:prstGeom prst="rect">
            <a:avLst/>
          </a:prstGeom>
        </p:spPr>
      </p:pic>
      <p:pic>
        <p:nvPicPr>
          <p:cNvPr id="18" name="Picture 17">
            <a:extLst>
              <a:ext uri="{FF2B5EF4-FFF2-40B4-BE49-F238E27FC236}">
                <a16:creationId xmlns:a16="http://schemas.microsoft.com/office/drawing/2014/main" id="{0E442505-4A31-C449-1CB1-A602404A9684}"/>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2023" b="98555" l="3600" r="99800">
                        <a14:foregroundMark x1="17200" y1="4624" x2="17200" y2="4624"/>
                        <a14:foregroundMark x1="21400" y1="6358" x2="16800" y2="25723"/>
                        <a14:foregroundMark x1="16800" y1="25723" x2="17400" y2="32948"/>
                        <a14:foregroundMark x1="7000" y1="20809" x2="6200" y2="34971"/>
                        <a14:foregroundMark x1="88400" y1="10116" x2="90000" y2="77168"/>
                        <a14:foregroundMark x1="90000" y1="77168" x2="73000" y2="93642"/>
                        <a14:foregroundMark x1="73000" y1="93642" x2="55200" y2="94220"/>
                        <a14:foregroundMark x1="55200" y1="94220" x2="45000" y2="89017"/>
                        <a14:foregroundMark x1="45000" y1="89017" x2="31400" y2="91329"/>
                        <a14:foregroundMark x1="31400" y1="91329" x2="15600" y2="85549"/>
                        <a14:foregroundMark x1="15600" y1="85549" x2="21200" y2="21676"/>
                        <a14:foregroundMark x1="21200" y1="21676" x2="88400" y2="10116"/>
                        <a14:foregroundMark x1="29800" y1="3757" x2="31600" y2="6358"/>
                        <a14:foregroundMark x1="91400" y1="2890" x2="96200" y2="47977"/>
                        <a14:foregroundMark x1="96200" y1="47977" x2="94800" y2="86127"/>
                        <a14:foregroundMark x1="94800" y1="86127" x2="94800" y2="86127"/>
                        <a14:foregroundMark x1="96800" y1="28035" x2="99600" y2="43353"/>
                        <a14:foregroundMark x1="99600" y1="43353" x2="98800" y2="80925"/>
                        <a14:foregroundMark x1="98800" y1="80925" x2="88800" y2="96243"/>
                        <a14:foregroundMark x1="88800" y1="96243" x2="24600" y2="96532"/>
                        <a14:foregroundMark x1="24600" y1="96532" x2="14200" y2="93353"/>
                        <a14:foregroundMark x1="14200" y1="93353" x2="18600" y2="29191"/>
                        <a14:foregroundMark x1="54200" y1="27168" x2="65400" y2="27168"/>
                        <a14:foregroundMark x1="19200" y1="7803" x2="19200" y2="7803"/>
                        <a14:foregroundMark x1="3600" y1="30636" x2="3600" y2="30636"/>
                        <a14:foregroundMark x1="4200" y1="23988" x2="4200" y2="23988"/>
                        <a14:foregroundMark x1="98600" y1="57803" x2="98600" y2="57803"/>
                        <a14:foregroundMark x1="86800" y1="98266" x2="86800" y2="98266"/>
                        <a14:foregroundMark x1="35000" y1="82948" x2="35000" y2="82948"/>
                        <a14:foregroundMark x1="33800" y1="86994" x2="33800" y2="86994"/>
                        <a14:foregroundMark x1="59800" y1="26012" x2="59800" y2="26012"/>
                        <a14:foregroundMark x1="8800" y1="84682" x2="8800" y2="84682"/>
                        <a14:foregroundMark x1="10400" y1="77457" x2="10400" y2="77457"/>
                        <a14:foregroundMark x1="99800" y1="35549" x2="99800" y2="35549"/>
                        <a14:foregroundMark x1="98800" y1="33237" x2="98800" y2="33237"/>
                        <a14:foregroundMark x1="99600" y1="33237" x2="99600" y2="33237"/>
                        <a14:foregroundMark x1="42000" y1="98555" x2="42000" y2="98555"/>
                        <a14:foregroundMark x1="43400" y1="86127" x2="43400" y2="86127"/>
                        <a14:foregroundMark x1="44400" y1="82659" x2="44400" y2="82659"/>
                      </a14:backgroundRemoval>
                    </a14:imgEffect>
                  </a14:imgLayer>
                </a14:imgProps>
              </a:ext>
              <a:ext uri="{28A0092B-C50C-407E-A947-70E740481C1C}">
                <a14:useLocalDpi xmlns:a14="http://schemas.microsoft.com/office/drawing/2010/main" val="0"/>
              </a:ext>
            </a:extLst>
          </a:blip>
          <a:stretch>
            <a:fillRect/>
          </a:stretch>
        </p:blipFill>
        <p:spPr>
          <a:xfrm>
            <a:off x="5290126" y="1999984"/>
            <a:ext cx="4762500" cy="3295650"/>
          </a:xfrm>
          <a:prstGeom prst="rect">
            <a:avLst/>
          </a:prstGeom>
        </p:spPr>
      </p:pic>
      <p:pic>
        <p:nvPicPr>
          <p:cNvPr id="19" name="Picture 18" descr="C:\Users\owner\Pictures\2022-05-05_205605.jpg">
            <a:extLst>
              <a:ext uri="{FF2B5EF4-FFF2-40B4-BE49-F238E27FC236}">
                <a16:creationId xmlns:a16="http://schemas.microsoft.com/office/drawing/2014/main" id="{6AB49F92-53B1-AC06-C6B4-AB6F8DC3DAE0}"/>
              </a:ext>
            </a:extLst>
          </p:cNvPr>
          <p:cNvPicPr/>
          <p:nvPr/>
        </p:nvPicPr>
        <p:blipFill>
          <a:blip r:embed="rId11">
            <a:extLst>
              <a:ext uri="{BEBA8EAE-BF5A-486C-A8C5-ECC9F3942E4B}">
                <a14:imgProps xmlns:a14="http://schemas.microsoft.com/office/drawing/2010/main">
                  <a14:imgLayer r:embed="rId12">
                    <a14:imgEffect>
                      <a14:backgroundRemoval t="5118" b="96850" l="3461" r="97086">
                        <a14:foregroundMark x1="3461" y1="12992" x2="3461" y2="12992"/>
                        <a14:foregroundMark x1="10747" y1="12992" x2="10747" y2="12992"/>
                        <a14:foregroundMark x1="16940" y1="12992" x2="76321" y2="11024"/>
                        <a14:foregroundMark x1="91439" y1="5118" x2="99454" y2="48425"/>
                        <a14:foregroundMark x1="98889" y1="83501" x2="98725" y2="93701"/>
                        <a14:foregroundMark x1="99454" y1="48425" x2="99157" y2="66853"/>
                        <a14:foregroundMark x1="98725" y1="93701" x2="8015" y2="95276"/>
                        <a14:foregroundMark x1="8015" y1="95276" x2="1093" y2="67323"/>
                        <a14:foregroundMark x1="1093" y1="67323" x2="1457" y2="20866"/>
                        <a14:foregroundMark x1="1457" y1="20866" x2="9654" y2="7087"/>
                        <a14:foregroundMark x1="9654" y1="7087" x2="44262" y2="6693"/>
                        <a14:foregroundMark x1="44262" y1="6693" x2="73588" y2="13780"/>
                        <a14:foregroundMark x1="73588" y1="13780" x2="84153" y2="13386"/>
                        <a14:foregroundMark x1="84153" y1="13386" x2="91075" y2="7087"/>
                        <a14:foregroundMark x1="65392" y1="53150" x2="65392" y2="53150"/>
                        <a14:foregroundMark x1="83971" y1="33465" x2="83789" y2="29528"/>
                        <a14:foregroundMark x1="82878" y1="23622" x2="82878" y2="23622"/>
                        <a14:foregroundMark x1="82514" y1="23622" x2="10747" y2="24409"/>
                        <a14:foregroundMark x1="10747" y1="24409" x2="8561" y2="72047"/>
                        <a14:foregroundMark x1="8561" y1="72047" x2="16393" y2="87008"/>
                        <a14:foregroundMark x1="16393" y1="87008" x2="69581" y2="77953"/>
                        <a14:foregroundMark x1="69581" y1="77953" x2="83060" y2="77953"/>
                        <a14:foregroundMark x1="83060" y1="77953" x2="92896" y2="51969"/>
                        <a14:foregroundMark x1="92896" y1="51969" x2="86521" y2="28740"/>
                        <a14:foregroundMark x1="86521" y1="28740" x2="78871" y2="24803"/>
                        <a14:foregroundMark x1="97086" y1="7087" x2="97086" y2="82677"/>
                        <a14:foregroundMark x1="97086" y1="82677" x2="71585" y2="97244"/>
                        <a14:foregroundMark x1="57559" y1="6299" x2="54098" y2="5118"/>
                        <a14:foregroundMark x1="3825" y1="62598" x2="3461" y2="44094"/>
                        <a14:backgroundMark x1="99818" y1="89764" x2="99636" y2="70079"/>
                      </a14:backgroundRemoval>
                    </a14:imgEffect>
                  </a14:imgLayer>
                </a14:imgProps>
              </a:ext>
              <a:ext uri="{28A0092B-C50C-407E-A947-70E740481C1C}">
                <a14:useLocalDpi xmlns:a14="http://schemas.microsoft.com/office/drawing/2010/main" val="0"/>
              </a:ext>
            </a:extLst>
          </a:blip>
          <a:srcRect/>
          <a:stretch>
            <a:fillRect/>
          </a:stretch>
        </p:blipFill>
        <p:spPr bwMode="auto">
          <a:xfrm>
            <a:off x="13258255" y="6241787"/>
            <a:ext cx="4833150" cy="2227257"/>
          </a:xfrm>
          <a:prstGeom prst="rect">
            <a:avLst/>
          </a:prstGeom>
          <a:noFill/>
          <a:ln>
            <a:noFill/>
          </a:ln>
        </p:spPr>
      </p:pic>
      <p:pic>
        <p:nvPicPr>
          <p:cNvPr id="20" name="Picture 19">
            <a:extLst>
              <a:ext uri="{FF2B5EF4-FFF2-40B4-BE49-F238E27FC236}">
                <a16:creationId xmlns:a16="http://schemas.microsoft.com/office/drawing/2014/main" id="{D1DB88B4-B549-0CEB-19DE-12FD6785F366}"/>
              </a:ext>
            </a:extLst>
          </p:cNvPr>
          <p:cNvPicPr>
            <a:picLocks noChangeAspect="1"/>
          </p:cNvPicPr>
          <p:nvPr/>
        </p:nvPicPr>
        <p:blipFill>
          <a:blip r:embed="rId13">
            <a:extLst>
              <a:ext uri="{BEBA8EAE-BF5A-486C-A8C5-ECC9F3942E4B}">
                <a14:imgProps xmlns:a14="http://schemas.microsoft.com/office/drawing/2010/main">
                  <a14:imgLayer r:embed="rId14">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7755074" y="5538101"/>
            <a:ext cx="3715072" cy="371507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17"/>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6</a:t>
            </a:fld>
            <a:endParaRPr sz="3200">
              <a:solidFill>
                <a:schemeClr val="lt1"/>
              </a:solidFill>
            </a:endParaRPr>
          </a:p>
        </p:txBody>
      </p:sp>
      <p:grpSp>
        <p:nvGrpSpPr>
          <p:cNvPr id="169" name="Google Shape;169;p17"/>
          <p:cNvGrpSpPr/>
          <p:nvPr/>
        </p:nvGrpSpPr>
        <p:grpSpPr>
          <a:xfrm>
            <a:off x="-2" y="9568581"/>
            <a:ext cx="19010314" cy="1112119"/>
            <a:chOff x="-2" y="9568581"/>
            <a:chExt cx="19010314" cy="1112119"/>
          </a:xfrm>
        </p:grpSpPr>
        <p:grpSp>
          <p:nvGrpSpPr>
            <p:cNvPr id="170" name="Google Shape;170;p17"/>
            <p:cNvGrpSpPr/>
            <p:nvPr/>
          </p:nvGrpSpPr>
          <p:grpSpPr>
            <a:xfrm>
              <a:off x="-2" y="9568581"/>
              <a:ext cx="19010314" cy="1112119"/>
              <a:chOff x="-324645" y="2222500"/>
              <a:chExt cx="22261686" cy="1302327"/>
            </a:xfrm>
          </p:grpSpPr>
          <p:sp>
            <p:nvSpPr>
              <p:cNvPr id="171" name="Google Shape;171;p17"/>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72" name="Google Shape;172;p17"/>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73" name="Google Shape;173;p17"/>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74" name="Google Shape;174;p17"/>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175" name="Google Shape;175;p17"/>
          <p:cNvSpPr txBox="1"/>
          <p:nvPr/>
        </p:nvSpPr>
        <p:spPr>
          <a:xfrm>
            <a:off x="15356245" y="984384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176" name="Google Shape;176;p17"/>
          <p:cNvSpPr txBox="1"/>
          <p:nvPr/>
        </p:nvSpPr>
        <p:spPr>
          <a:xfrm>
            <a:off x="18115756" y="9911199"/>
            <a:ext cx="575041" cy="38850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smtClean="0">
                <a:solidFill>
                  <a:schemeClr val="lt1"/>
                </a:solidFill>
                <a:latin typeface="Calibri"/>
                <a:ea typeface="Calibri"/>
                <a:cs typeface="Calibri"/>
                <a:sym typeface="Calibri"/>
              </a:rPr>
              <a:t>6</a:t>
            </a:fld>
            <a:endParaRPr sz="1870" dirty="0">
              <a:solidFill>
                <a:schemeClr val="lt1"/>
              </a:solidFill>
              <a:latin typeface="Calibri"/>
              <a:ea typeface="Calibri"/>
              <a:cs typeface="Calibri"/>
              <a:sym typeface="Calibri"/>
            </a:endParaRPr>
          </a:p>
        </p:txBody>
      </p:sp>
      <p:sp>
        <p:nvSpPr>
          <p:cNvPr id="178" name="Google Shape;178;p17"/>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b="0" i="0" u="none" strike="noStrike" cap="none" dirty="0">
                <a:solidFill>
                  <a:schemeClr val="lt1"/>
                </a:solidFill>
                <a:latin typeface="Calibri"/>
                <a:ea typeface="Calibri"/>
                <a:cs typeface="Calibri"/>
                <a:sym typeface="Calibri"/>
              </a:rPr>
              <a:t>4. Stand by </a:t>
            </a:r>
            <a:endParaRPr dirty="0"/>
          </a:p>
          <a:p>
            <a:pPr marL="457200" marR="0" lvl="1" indent="0" algn="ctr" rtl="0">
              <a:spcBef>
                <a:spcPts val="0"/>
              </a:spcBef>
              <a:spcAft>
                <a:spcPts val="0"/>
              </a:spcAft>
              <a:buNone/>
            </a:pPr>
            <a:endParaRPr sz="2000" b="0" i="0" u="none" strike="noStrike" cap="none" dirty="0">
              <a:solidFill>
                <a:schemeClr val="lt1"/>
              </a:solidFill>
              <a:latin typeface="Calibri"/>
              <a:ea typeface="Calibri"/>
              <a:cs typeface="Calibri"/>
              <a:sym typeface="Calibri"/>
            </a:endParaRPr>
          </a:p>
        </p:txBody>
      </p:sp>
      <p:sp>
        <p:nvSpPr>
          <p:cNvPr id="14" name="Google Shape;145;p15">
            <a:extLst>
              <a:ext uri="{FF2B5EF4-FFF2-40B4-BE49-F238E27FC236}">
                <a16:creationId xmlns:a16="http://schemas.microsoft.com/office/drawing/2014/main" id="{5C6C5692-BFA9-7635-0DE0-5C9D15882D75}"/>
              </a:ext>
            </a:extLst>
          </p:cNvPr>
          <p:cNvSpPr txBox="1"/>
          <p:nvPr/>
        </p:nvSpPr>
        <p:spPr>
          <a:xfrm>
            <a:off x="640080" y="1887563"/>
            <a:ext cx="17556479" cy="707846"/>
          </a:xfrm>
          <a:prstGeom prst="rect">
            <a:avLst/>
          </a:prstGeom>
          <a:noFill/>
          <a:ln>
            <a:noFill/>
          </a:ln>
        </p:spPr>
        <p:txBody>
          <a:bodyPr spcFirstLastPara="1" wrap="square" lIns="91425" tIns="45700" rIns="91425" bIns="45700" anchor="t" anchorCtr="0">
            <a:spAutoFit/>
          </a:bodyPr>
          <a:lstStyle/>
          <a:p>
            <a:pPr algn="justLow"/>
            <a:r>
              <a:rPr lang="en-US" sz="4000" dirty="0">
                <a:latin typeface="Calibri" panose="020F0502020204030204" pitchFamily="34" charset="0"/>
              </a:rPr>
              <a:t>That’s how the Arduino is waiting for the user to enter the password.</a:t>
            </a:r>
          </a:p>
        </p:txBody>
      </p:sp>
      <p:pic>
        <p:nvPicPr>
          <p:cNvPr id="5" name="Picture 4" descr="A picture containing text, person, indoor, hand&#10;&#10;Description automatically generated">
            <a:extLst>
              <a:ext uri="{FF2B5EF4-FFF2-40B4-BE49-F238E27FC236}">
                <a16:creationId xmlns:a16="http://schemas.microsoft.com/office/drawing/2014/main" id="{CF142D36-9B53-9AFD-66A6-1D2B09EB0EF7}"/>
              </a:ext>
            </a:extLst>
          </p:cNvPr>
          <p:cNvPicPr>
            <a:picLocks noChangeAspect="1"/>
          </p:cNvPicPr>
          <p:nvPr/>
        </p:nvPicPr>
        <p:blipFill>
          <a:blip r:embed="rId3"/>
          <a:stretch>
            <a:fillRect/>
          </a:stretch>
        </p:blipFill>
        <p:spPr>
          <a:xfrm>
            <a:off x="1534469" y="2662767"/>
            <a:ext cx="13055138" cy="670459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18"/>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7</a:t>
            </a:fld>
            <a:endParaRPr sz="3200">
              <a:solidFill>
                <a:schemeClr val="lt1"/>
              </a:solidFill>
            </a:endParaRPr>
          </a:p>
        </p:txBody>
      </p:sp>
      <p:grpSp>
        <p:nvGrpSpPr>
          <p:cNvPr id="187" name="Google Shape;187;p18"/>
          <p:cNvGrpSpPr/>
          <p:nvPr/>
        </p:nvGrpSpPr>
        <p:grpSpPr>
          <a:xfrm>
            <a:off x="-2" y="9568581"/>
            <a:ext cx="19010314" cy="1112119"/>
            <a:chOff x="-2" y="9568581"/>
            <a:chExt cx="19010314" cy="1112119"/>
          </a:xfrm>
        </p:grpSpPr>
        <p:grpSp>
          <p:nvGrpSpPr>
            <p:cNvPr id="188" name="Google Shape;188;p18"/>
            <p:cNvGrpSpPr/>
            <p:nvPr/>
          </p:nvGrpSpPr>
          <p:grpSpPr>
            <a:xfrm>
              <a:off x="-2" y="9568581"/>
              <a:ext cx="19010314" cy="1112119"/>
              <a:chOff x="-324645" y="2222500"/>
              <a:chExt cx="22261686" cy="1302327"/>
            </a:xfrm>
          </p:grpSpPr>
          <p:sp>
            <p:nvSpPr>
              <p:cNvPr id="189" name="Google Shape;189;p18"/>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0" name="Google Shape;190;p18"/>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91" name="Google Shape;191;p18"/>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192" name="Google Shape;192;p18"/>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193" name="Google Shape;193;p18"/>
          <p:cNvSpPr txBox="1"/>
          <p:nvPr/>
        </p:nvSpPr>
        <p:spPr>
          <a:xfrm>
            <a:off x="15356245" y="986303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194" name="Google Shape;194;p18"/>
          <p:cNvSpPr txBox="1"/>
          <p:nvPr/>
        </p:nvSpPr>
        <p:spPr>
          <a:xfrm>
            <a:off x="18115756" y="9911199"/>
            <a:ext cx="575041" cy="38850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7</a:t>
            </a:fld>
            <a:endParaRPr sz="1870">
              <a:solidFill>
                <a:schemeClr val="lt1"/>
              </a:solidFill>
              <a:latin typeface="Calibri"/>
              <a:ea typeface="Calibri"/>
              <a:cs typeface="Calibri"/>
              <a:sym typeface="Calibri"/>
            </a:endParaRPr>
          </a:p>
        </p:txBody>
      </p:sp>
      <p:sp>
        <p:nvSpPr>
          <p:cNvPr id="196" name="Google Shape;196;p18"/>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b="0" i="0" u="none" strike="noStrike" cap="none" dirty="0">
                <a:solidFill>
                  <a:schemeClr val="lt1"/>
                </a:solidFill>
                <a:latin typeface="Calibri"/>
                <a:ea typeface="Calibri"/>
                <a:cs typeface="Calibri"/>
                <a:sym typeface="Calibri"/>
              </a:rPr>
              <a:t>5. Wrong Password</a:t>
            </a:r>
            <a:endParaRPr dirty="0"/>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2000" b="0" i="0" u="none" strike="noStrike" cap="none" dirty="0">
              <a:solidFill>
                <a:schemeClr val="lt1"/>
              </a:solidFill>
              <a:latin typeface="Calibri"/>
              <a:ea typeface="Calibri"/>
              <a:cs typeface="Calibri"/>
              <a:sym typeface="Calibri"/>
            </a:endParaRPr>
          </a:p>
        </p:txBody>
      </p:sp>
      <p:sp>
        <p:nvSpPr>
          <p:cNvPr id="13" name="Google Shape;145;p15">
            <a:extLst>
              <a:ext uri="{FF2B5EF4-FFF2-40B4-BE49-F238E27FC236}">
                <a16:creationId xmlns:a16="http://schemas.microsoft.com/office/drawing/2014/main" id="{33072073-3E26-CB4D-3625-E4138C58FD44}"/>
              </a:ext>
            </a:extLst>
          </p:cNvPr>
          <p:cNvSpPr txBox="1"/>
          <p:nvPr/>
        </p:nvSpPr>
        <p:spPr>
          <a:xfrm>
            <a:off x="640080" y="1887563"/>
            <a:ext cx="17556479" cy="1323399"/>
          </a:xfrm>
          <a:prstGeom prst="rect">
            <a:avLst/>
          </a:prstGeom>
          <a:noFill/>
          <a:ln>
            <a:noFill/>
          </a:ln>
        </p:spPr>
        <p:txBody>
          <a:bodyPr spcFirstLastPara="1" wrap="square" lIns="91425" tIns="45700" rIns="91425" bIns="45700" anchor="t" anchorCtr="0">
            <a:spAutoFit/>
          </a:bodyPr>
          <a:lstStyle/>
          <a:p>
            <a:pPr algn="justLow"/>
            <a:r>
              <a:rPr lang="en-US" sz="4000" dirty="0">
                <a:latin typeface="Calibri" panose="020F0502020204030204" pitchFamily="34" charset="0"/>
              </a:rPr>
              <a:t>If the user enters a wrong password the lock gets closed. Meanwhile, the screen displays an instructive message. </a:t>
            </a:r>
          </a:p>
        </p:txBody>
      </p:sp>
      <p:pic>
        <p:nvPicPr>
          <p:cNvPr id="14" name="Picture 13">
            <a:extLst>
              <a:ext uri="{FF2B5EF4-FFF2-40B4-BE49-F238E27FC236}">
                <a16:creationId xmlns:a16="http://schemas.microsoft.com/office/drawing/2014/main" id="{4136A914-90CC-75F5-E7F8-FCC4857EC3CA}"/>
              </a:ext>
            </a:extLst>
          </p:cNvPr>
          <p:cNvPicPr>
            <a:picLocks noChangeAspect="1"/>
          </p:cNvPicPr>
          <p:nvPr/>
        </p:nvPicPr>
        <p:blipFill>
          <a:blip r:embed="rId3"/>
          <a:srcRect/>
          <a:stretch/>
        </p:blipFill>
        <p:spPr>
          <a:xfrm>
            <a:off x="570594" y="3495833"/>
            <a:ext cx="9251832" cy="5173181"/>
          </a:xfrm>
          <a:prstGeom prst="rect">
            <a:avLst/>
          </a:prstGeom>
        </p:spPr>
      </p:pic>
      <p:pic>
        <p:nvPicPr>
          <p:cNvPr id="3" name="Picture 2" descr="A picture containing text&#10;&#10;Description automatically generated">
            <a:extLst>
              <a:ext uri="{FF2B5EF4-FFF2-40B4-BE49-F238E27FC236}">
                <a16:creationId xmlns:a16="http://schemas.microsoft.com/office/drawing/2014/main" id="{074FFCF2-BD46-FA02-A952-2D6CAE16FBA5}"/>
              </a:ext>
            </a:extLst>
          </p:cNvPr>
          <p:cNvPicPr>
            <a:picLocks noChangeAspect="1"/>
          </p:cNvPicPr>
          <p:nvPr/>
        </p:nvPicPr>
        <p:blipFill>
          <a:blip r:embed="rId4"/>
          <a:stretch>
            <a:fillRect/>
          </a:stretch>
        </p:blipFill>
        <p:spPr>
          <a:xfrm>
            <a:off x="9822426" y="3495833"/>
            <a:ext cx="8521931" cy="5173181"/>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19"/>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8</a:t>
            </a:fld>
            <a:endParaRPr sz="3200">
              <a:solidFill>
                <a:schemeClr val="lt1"/>
              </a:solidFill>
            </a:endParaRPr>
          </a:p>
        </p:txBody>
      </p:sp>
      <p:grpSp>
        <p:nvGrpSpPr>
          <p:cNvPr id="204" name="Google Shape;204;p19"/>
          <p:cNvGrpSpPr/>
          <p:nvPr/>
        </p:nvGrpSpPr>
        <p:grpSpPr>
          <a:xfrm>
            <a:off x="-2" y="9568581"/>
            <a:ext cx="19010314" cy="1112119"/>
            <a:chOff x="-2" y="9568581"/>
            <a:chExt cx="19010314" cy="1112119"/>
          </a:xfrm>
        </p:grpSpPr>
        <p:grpSp>
          <p:nvGrpSpPr>
            <p:cNvPr id="205" name="Google Shape;205;p19"/>
            <p:cNvGrpSpPr/>
            <p:nvPr/>
          </p:nvGrpSpPr>
          <p:grpSpPr>
            <a:xfrm>
              <a:off x="-2" y="9568581"/>
              <a:ext cx="19010314" cy="1112119"/>
              <a:chOff x="-324645" y="2222500"/>
              <a:chExt cx="22261686" cy="1302327"/>
            </a:xfrm>
          </p:grpSpPr>
          <p:sp>
            <p:nvSpPr>
              <p:cNvPr id="206" name="Google Shape;206;p19"/>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07" name="Google Shape;207;p19"/>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08" name="Google Shape;208;p19"/>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09" name="Google Shape;209;p19"/>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210" name="Google Shape;210;p19"/>
          <p:cNvSpPr txBox="1"/>
          <p:nvPr/>
        </p:nvSpPr>
        <p:spPr>
          <a:xfrm>
            <a:off x="15356245" y="986303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211" name="Google Shape;211;p19"/>
          <p:cNvSpPr txBox="1"/>
          <p:nvPr/>
        </p:nvSpPr>
        <p:spPr>
          <a:xfrm>
            <a:off x="18115756" y="9911199"/>
            <a:ext cx="575041" cy="38850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8</a:t>
            </a:fld>
            <a:endParaRPr sz="1870">
              <a:solidFill>
                <a:schemeClr val="lt1"/>
              </a:solidFill>
              <a:latin typeface="Calibri"/>
              <a:ea typeface="Calibri"/>
              <a:cs typeface="Calibri"/>
              <a:sym typeface="Calibri"/>
            </a:endParaRPr>
          </a:p>
        </p:txBody>
      </p:sp>
      <p:sp>
        <p:nvSpPr>
          <p:cNvPr id="213" name="Google Shape;213;p19"/>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b="0" i="0" u="none" strike="noStrike" cap="none" dirty="0">
                <a:solidFill>
                  <a:schemeClr val="lt1"/>
                </a:solidFill>
                <a:latin typeface="Calibri"/>
                <a:ea typeface="Calibri"/>
                <a:cs typeface="Calibri"/>
                <a:sym typeface="Calibri"/>
              </a:rPr>
              <a:t>6. Wait 10 seconds</a:t>
            </a:r>
            <a:endParaRPr dirty="0"/>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2000" b="0" i="0" u="none" strike="noStrike" cap="none" dirty="0">
              <a:solidFill>
                <a:schemeClr val="lt1"/>
              </a:solidFill>
              <a:latin typeface="Calibri"/>
              <a:ea typeface="Calibri"/>
              <a:cs typeface="Calibri"/>
              <a:sym typeface="Calibri"/>
            </a:endParaRPr>
          </a:p>
        </p:txBody>
      </p:sp>
      <p:sp>
        <p:nvSpPr>
          <p:cNvPr id="13" name="Google Shape;145;p15">
            <a:extLst>
              <a:ext uri="{FF2B5EF4-FFF2-40B4-BE49-F238E27FC236}">
                <a16:creationId xmlns:a16="http://schemas.microsoft.com/office/drawing/2014/main" id="{DBA10C46-AB9C-DF9D-D3B1-8D01FEB8FA62}"/>
              </a:ext>
            </a:extLst>
          </p:cNvPr>
          <p:cNvSpPr txBox="1"/>
          <p:nvPr/>
        </p:nvSpPr>
        <p:spPr>
          <a:xfrm>
            <a:off x="640080" y="1887563"/>
            <a:ext cx="17556479" cy="1323399"/>
          </a:xfrm>
          <a:prstGeom prst="rect">
            <a:avLst/>
          </a:prstGeom>
          <a:noFill/>
          <a:ln>
            <a:noFill/>
          </a:ln>
        </p:spPr>
        <p:txBody>
          <a:bodyPr spcFirstLastPara="1" wrap="square" lIns="91425" tIns="45700" rIns="91425" bIns="45700" anchor="t" anchorCtr="0">
            <a:spAutoFit/>
          </a:bodyPr>
          <a:lstStyle/>
          <a:p>
            <a:pPr algn="justLow"/>
            <a:r>
              <a:rPr lang="en-US" sz="4000" dirty="0">
                <a:latin typeface="Calibri" panose="020F0502020204030204" pitchFamily="34" charset="0"/>
              </a:rPr>
              <a:t>Moreover, after submitting a wrong password, the user should wait for 10 seconds. This step is indispensable for the protection against the unauthorized guesses.</a:t>
            </a:r>
          </a:p>
        </p:txBody>
      </p:sp>
      <p:pic>
        <p:nvPicPr>
          <p:cNvPr id="14" name="Picture 13">
            <a:extLst>
              <a:ext uri="{FF2B5EF4-FFF2-40B4-BE49-F238E27FC236}">
                <a16:creationId xmlns:a16="http://schemas.microsoft.com/office/drawing/2014/main" id="{6B76ECD6-A71D-BD76-CB40-DC427CC5362B}"/>
              </a:ext>
            </a:extLst>
          </p:cNvPr>
          <p:cNvPicPr>
            <a:picLocks noChangeAspect="1"/>
          </p:cNvPicPr>
          <p:nvPr/>
        </p:nvPicPr>
        <p:blipFill>
          <a:blip r:embed="rId3"/>
          <a:srcRect/>
          <a:stretch/>
        </p:blipFill>
        <p:spPr>
          <a:xfrm>
            <a:off x="4192049" y="3413979"/>
            <a:ext cx="10626213" cy="5759518"/>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20"/>
          <p:cNvSpPr txBox="1">
            <a:spLocks noGrp="1"/>
          </p:cNvSpPr>
          <p:nvPr>
            <p:ph type="sldNum" idx="12"/>
          </p:nvPr>
        </p:nvSpPr>
        <p:spPr>
          <a:xfrm>
            <a:off x="13426034" y="9911198"/>
            <a:ext cx="4277320" cy="5693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sz="3200">
                <a:solidFill>
                  <a:schemeClr val="lt1"/>
                </a:solidFill>
              </a:rPr>
              <a:t>9</a:t>
            </a:fld>
            <a:endParaRPr sz="3200">
              <a:solidFill>
                <a:schemeClr val="lt1"/>
              </a:solidFill>
            </a:endParaRPr>
          </a:p>
        </p:txBody>
      </p:sp>
      <p:grpSp>
        <p:nvGrpSpPr>
          <p:cNvPr id="221" name="Google Shape;221;p20"/>
          <p:cNvGrpSpPr/>
          <p:nvPr/>
        </p:nvGrpSpPr>
        <p:grpSpPr>
          <a:xfrm>
            <a:off x="-2" y="9568581"/>
            <a:ext cx="19010314" cy="1112119"/>
            <a:chOff x="-2" y="9568581"/>
            <a:chExt cx="19010314" cy="1112119"/>
          </a:xfrm>
        </p:grpSpPr>
        <p:grpSp>
          <p:nvGrpSpPr>
            <p:cNvPr id="222" name="Google Shape;222;p20"/>
            <p:cNvGrpSpPr/>
            <p:nvPr/>
          </p:nvGrpSpPr>
          <p:grpSpPr>
            <a:xfrm>
              <a:off x="-2" y="9568581"/>
              <a:ext cx="19010314" cy="1112119"/>
              <a:chOff x="-324645" y="2222500"/>
              <a:chExt cx="22261686" cy="1302327"/>
            </a:xfrm>
          </p:grpSpPr>
          <p:sp>
            <p:nvSpPr>
              <p:cNvPr id="223" name="Google Shape;223;p20"/>
              <p:cNvSpPr/>
              <p:nvPr/>
            </p:nvSpPr>
            <p:spPr>
              <a:xfrm>
                <a:off x="-324645" y="2222500"/>
                <a:ext cx="17644827" cy="1302327"/>
              </a:xfrm>
              <a:custGeom>
                <a:avLst/>
                <a:gdLst/>
                <a:ahLst/>
                <a:cxnLst/>
                <a:rect l="l" t="t" r="r" b="b"/>
                <a:pathLst>
                  <a:path w="1892300" h="440055" extrusionOk="0">
                    <a:moveTo>
                      <a:pt x="0" y="439737"/>
                    </a:moveTo>
                    <a:lnTo>
                      <a:pt x="1892300" y="439737"/>
                    </a:lnTo>
                    <a:lnTo>
                      <a:pt x="1892300" y="0"/>
                    </a:lnTo>
                    <a:lnTo>
                      <a:pt x="0" y="0"/>
                    </a:lnTo>
                    <a:lnTo>
                      <a:pt x="0" y="439737"/>
                    </a:lnTo>
                    <a:close/>
                  </a:path>
                </a:pathLst>
              </a:custGeom>
              <a:solidFill>
                <a:srgbClr val="FFF2CC"/>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24" name="Google Shape;224;p20"/>
              <p:cNvSpPr/>
              <p:nvPr/>
            </p:nvSpPr>
            <p:spPr>
              <a:xfrm>
                <a:off x="20621789" y="2222500"/>
                <a:ext cx="1315252" cy="1302327"/>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F8200"/>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25" name="Google Shape;225;p20"/>
            <p:cNvSpPr/>
            <p:nvPr/>
          </p:nvSpPr>
          <p:spPr>
            <a:xfrm>
              <a:off x="15067756" y="9568581"/>
              <a:ext cx="2819400" cy="1112119"/>
            </a:xfrm>
            <a:custGeom>
              <a:avLst/>
              <a:gdLst/>
              <a:ahLst/>
              <a:cxnLst/>
              <a:rect l="l" t="t" r="r" b="b"/>
              <a:pathLst>
                <a:path w="1883409" h="440055" extrusionOk="0">
                  <a:moveTo>
                    <a:pt x="0" y="0"/>
                  </a:moveTo>
                  <a:lnTo>
                    <a:pt x="0" y="439737"/>
                  </a:lnTo>
                  <a:lnTo>
                    <a:pt x="1883155" y="439737"/>
                  </a:lnTo>
                  <a:lnTo>
                    <a:pt x="1883155" y="0"/>
                  </a:lnTo>
                  <a:lnTo>
                    <a:pt x="0" y="0"/>
                  </a:lnTo>
                  <a:close/>
                </a:path>
              </a:pathLst>
            </a:custGeom>
            <a:solidFill>
              <a:srgbClr val="FEE599"/>
            </a:solidFill>
            <a:ln>
              <a:noFill/>
            </a:ln>
            <a:effectLst>
              <a:outerShdw blurRad="44450" dist="27940" dir="5400000" algn="ctr">
                <a:srgbClr val="000000">
                  <a:alpha val="31764"/>
                </a:srgbClr>
              </a:outerShdw>
            </a:effectLst>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sp>
        <p:nvSpPr>
          <p:cNvPr id="226" name="Google Shape;226;p20"/>
          <p:cNvSpPr txBox="1"/>
          <p:nvPr/>
        </p:nvSpPr>
        <p:spPr>
          <a:xfrm>
            <a:off x="665956" y="9771598"/>
            <a:ext cx="11277600"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4000" dirty="0">
                <a:solidFill>
                  <a:schemeClr val="dk1"/>
                </a:solidFill>
                <a:latin typeface="Times New Roman"/>
                <a:ea typeface="Times New Roman"/>
                <a:cs typeface="Times New Roman"/>
                <a:sym typeface="Times New Roman"/>
              </a:rPr>
              <a:t>Smart Lock Using Arduino &amp; Keypad</a:t>
            </a:r>
            <a:endParaRPr lang="en-US" sz="4000" dirty="0"/>
          </a:p>
        </p:txBody>
      </p:sp>
      <p:sp>
        <p:nvSpPr>
          <p:cNvPr id="227" name="Google Shape;227;p20"/>
          <p:cNvSpPr txBox="1"/>
          <p:nvPr/>
        </p:nvSpPr>
        <p:spPr>
          <a:xfrm>
            <a:off x="15356245" y="9863030"/>
            <a:ext cx="2242421" cy="523220"/>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2800" dirty="0">
                <a:solidFill>
                  <a:schemeClr val="dk1"/>
                </a:solidFill>
                <a:latin typeface="Times New Roman"/>
                <a:ea typeface="Times New Roman"/>
                <a:cs typeface="Times New Roman"/>
                <a:sym typeface="Times New Roman"/>
              </a:rPr>
              <a:t>May - 2022</a:t>
            </a:r>
            <a:endParaRPr lang="en-US" sz="2800" dirty="0">
              <a:solidFill>
                <a:schemeClr val="dk1"/>
              </a:solidFill>
              <a:latin typeface="Calibri"/>
              <a:ea typeface="Calibri"/>
              <a:cs typeface="Calibri"/>
              <a:sym typeface="Calibri"/>
            </a:endParaRPr>
          </a:p>
        </p:txBody>
      </p:sp>
      <p:sp>
        <p:nvSpPr>
          <p:cNvPr id="228" name="Google Shape;228;p20"/>
          <p:cNvSpPr txBox="1"/>
          <p:nvPr/>
        </p:nvSpPr>
        <p:spPr>
          <a:xfrm>
            <a:off x="18115756" y="9911199"/>
            <a:ext cx="575041" cy="388502"/>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US" sz="3200">
                <a:solidFill>
                  <a:schemeClr val="lt1"/>
                </a:solidFill>
                <a:latin typeface="Calibri"/>
                <a:ea typeface="Calibri"/>
                <a:cs typeface="Calibri"/>
                <a:sym typeface="Calibri"/>
              </a:rPr>
              <a:t>9</a:t>
            </a:fld>
            <a:endParaRPr sz="1870">
              <a:solidFill>
                <a:schemeClr val="lt1"/>
              </a:solidFill>
              <a:latin typeface="Calibri"/>
              <a:ea typeface="Calibri"/>
              <a:cs typeface="Calibri"/>
              <a:sym typeface="Calibri"/>
            </a:endParaRPr>
          </a:p>
        </p:txBody>
      </p:sp>
      <p:sp>
        <p:nvSpPr>
          <p:cNvPr id="230" name="Google Shape;230;p20"/>
          <p:cNvSpPr/>
          <p:nvPr/>
        </p:nvSpPr>
        <p:spPr>
          <a:xfrm>
            <a:off x="-26281" y="774700"/>
            <a:ext cx="14615888" cy="827992"/>
          </a:xfrm>
          <a:custGeom>
            <a:avLst/>
            <a:gdLst/>
            <a:ahLst/>
            <a:cxnLst/>
            <a:rect l="l" t="t" r="r" b="b"/>
            <a:pathLst>
              <a:path w="3844925" h="439420" extrusionOk="0">
                <a:moveTo>
                  <a:pt x="0" y="439204"/>
                </a:moveTo>
                <a:lnTo>
                  <a:pt x="3844798" y="439204"/>
                </a:lnTo>
                <a:lnTo>
                  <a:pt x="3844798" y="0"/>
                </a:lnTo>
                <a:lnTo>
                  <a:pt x="0" y="0"/>
                </a:lnTo>
                <a:lnTo>
                  <a:pt x="0" y="439204"/>
                </a:lnTo>
                <a:close/>
              </a:path>
            </a:pathLst>
          </a:custGeom>
          <a:ln/>
        </p:spPr>
        <p:style>
          <a:lnRef idx="2">
            <a:schemeClr val="accent1">
              <a:shade val="50000"/>
            </a:schemeClr>
          </a:lnRef>
          <a:fillRef idx="1">
            <a:schemeClr val="accent1"/>
          </a:fillRef>
          <a:effectRef idx="0">
            <a:schemeClr val="accent1"/>
          </a:effectRef>
          <a:fontRef idx="minor">
            <a:schemeClr val="lt1"/>
          </a:fontRef>
        </p:style>
        <p:txBody>
          <a:bodyPr spcFirstLastPara="1" wrap="square" lIns="0" tIns="0" rIns="0" bIns="0" anchor="t" anchorCtr="0">
            <a:noAutofit/>
          </a:bodyPr>
          <a:lstStyle/>
          <a:p>
            <a:pPr marL="457200" marR="0" lvl="1" indent="0" algn="ctr" rtl="0">
              <a:spcBef>
                <a:spcPts val="0"/>
              </a:spcBef>
              <a:spcAft>
                <a:spcPts val="0"/>
              </a:spcAft>
              <a:buNone/>
            </a:pPr>
            <a:r>
              <a:rPr lang="en-US" sz="5400" b="0" i="0" u="none" strike="noStrike" cap="none" dirty="0">
                <a:solidFill>
                  <a:schemeClr val="lt1"/>
                </a:solidFill>
                <a:latin typeface="Calibri"/>
                <a:ea typeface="Calibri"/>
                <a:cs typeface="Calibri"/>
                <a:sym typeface="Calibri"/>
              </a:rPr>
              <a:t>7. </a:t>
            </a:r>
            <a:r>
              <a:rPr lang="en-US" sz="5400" dirty="0">
                <a:latin typeface="Calibri"/>
                <a:ea typeface="Calibri"/>
                <a:cs typeface="Calibri"/>
                <a:sym typeface="Calibri"/>
              </a:rPr>
              <a:t>Correct Password</a:t>
            </a:r>
            <a:endParaRPr dirty="0"/>
          </a:p>
          <a:p>
            <a:pPr marL="457200" marR="0" lvl="1" indent="0" algn="ctr" rtl="0">
              <a:spcBef>
                <a:spcPts val="0"/>
              </a:spcBef>
              <a:spcAft>
                <a:spcPts val="0"/>
              </a:spcAft>
              <a:buNone/>
            </a:pPr>
            <a:endParaRPr sz="5400" b="0" i="0" u="none" strike="noStrike" cap="none" dirty="0">
              <a:solidFill>
                <a:schemeClr val="lt1"/>
              </a:solidFill>
              <a:latin typeface="Calibri"/>
              <a:ea typeface="Calibri"/>
              <a:cs typeface="Calibri"/>
              <a:sym typeface="Calibri"/>
            </a:endParaRPr>
          </a:p>
          <a:p>
            <a:pPr marL="457200" marR="0" lvl="1" indent="0" algn="ctr" rtl="0">
              <a:spcBef>
                <a:spcPts val="0"/>
              </a:spcBef>
              <a:spcAft>
                <a:spcPts val="0"/>
              </a:spcAft>
              <a:buNone/>
            </a:pPr>
            <a:endParaRPr sz="2000" b="0" i="0" u="none" strike="noStrike" cap="none" dirty="0">
              <a:solidFill>
                <a:schemeClr val="lt1"/>
              </a:solidFill>
              <a:latin typeface="Calibri"/>
              <a:ea typeface="Calibri"/>
              <a:cs typeface="Calibri"/>
              <a:sym typeface="Calibri"/>
            </a:endParaRPr>
          </a:p>
        </p:txBody>
      </p:sp>
      <p:sp>
        <p:nvSpPr>
          <p:cNvPr id="14" name="Google Shape;145;p15">
            <a:extLst>
              <a:ext uri="{FF2B5EF4-FFF2-40B4-BE49-F238E27FC236}">
                <a16:creationId xmlns:a16="http://schemas.microsoft.com/office/drawing/2014/main" id="{B45899BC-52DA-9582-26DD-8D346431DBCA}"/>
              </a:ext>
            </a:extLst>
          </p:cNvPr>
          <p:cNvSpPr txBox="1"/>
          <p:nvPr/>
        </p:nvSpPr>
        <p:spPr>
          <a:xfrm>
            <a:off x="640080" y="1887563"/>
            <a:ext cx="17556479" cy="1323399"/>
          </a:xfrm>
          <a:prstGeom prst="rect">
            <a:avLst/>
          </a:prstGeom>
          <a:noFill/>
          <a:ln>
            <a:noFill/>
          </a:ln>
        </p:spPr>
        <p:txBody>
          <a:bodyPr spcFirstLastPara="1" wrap="square" lIns="91425" tIns="45700" rIns="91425" bIns="45700" anchor="t" anchorCtr="0">
            <a:spAutoFit/>
          </a:bodyPr>
          <a:lstStyle/>
          <a:p>
            <a:pPr algn="justLow"/>
            <a:r>
              <a:rPr lang="en-US" sz="4000" dirty="0">
                <a:latin typeface="Calibri" panose="020F0502020204030204" pitchFamily="34" charset="0"/>
              </a:rPr>
              <a:t>In this case, user enters the required password. Consequently, the lock opens and as always the screen acts as an illustrative guide.</a:t>
            </a:r>
          </a:p>
        </p:txBody>
      </p:sp>
      <p:pic>
        <p:nvPicPr>
          <p:cNvPr id="13" name="Picture 12">
            <a:extLst>
              <a:ext uri="{FF2B5EF4-FFF2-40B4-BE49-F238E27FC236}">
                <a16:creationId xmlns:a16="http://schemas.microsoft.com/office/drawing/2014/main" id="{5BFE9CD5-CF42-7A4E-2C3D-E8119E5A2C9D}"/>
              </a:ext>
            </a:extLst>
          </p:cNvPr>
          <p:cNvPicPr>
            <a:picLocks noChangeAspect="1"/>
          </p:cNvPicPr>
          <p:nvPr/>
        </p:nvPicPr>
        <p:blipFill>
          <a:blip r:embed="rId3"/>
          <a:srcRect/>
          <a:stretch/>
        </p:blipFill>
        <p:spPr>
          <a:xfrm>
            <a:off x="721894" y="3531655"/>
            <a:ext cx="9133084" cy="5137360"/>
          </a:xfrm>
          <a:prstGeom prst="rect">
            <a:avLst/>
          </a:prstGeom>
        </p:spPr>
      </p:pic>
      <p:pic>
        <p:nvPicPr>
          <p:cNvPr id="15" name="Picture 14">
            <a:extLst>
              <a:ext uri="{FF2B5EF4-FFF2-40B4-BE49-F238E27FC236}">
                <a16:creationId xmlns:a16="http://schemas.microsoft.com/office/drawing/2014/main" id="{CD8D54EA-C265-88AC-6E71-1333BBE68A45}"/>
              </a:ext>
            </a:extLst>
          </p:cNvPr>
          <p:cNvPicPr>
            <a:picLocks noChangeAspect="1"/>
          </p:cNvPicPr>
          <p:nvPr/>
        </p:nvPicPr>
        <p:blipFill>
          <a:blip r:embed="rId4"/>
          <a:srcRect/>
          <a:stretch/>
        </p:blipFill>
        <p:spPr>
          <a:xfrm>
            <a:off x="9854978" y="3531655"/>
            <a:ext cx="8489379" cy="513736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836</Words>
  <Application>Microsoft Office PowerPoint</Application>
  <PresentationFormat>Custom</PresentationFormat>
  <Paragraphs>133</Paragraphs>
  <Slides>13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Moamen Wael</cp:lastModifiedBy>
  <cp:revision>11</cp:revision>
  <dcterms:modified xsi:type="dcterms:W3CDTF">2022-05-29T17:06:50Z</dcterms:modified>
</cp:coreProperties>
</file>